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Cabin"/>
      <p:regular r:id="rId28"/>
      <p:bold r:id="rId29"/>
      <p:italic r:id="rId30"/>
      <p:boldItalic r:id="rId31"/>
    </p:embeddedFont>
    <p:embeddedFont>
      <p:font typeface="Average"/>
      <p:regular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Cabin-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bin-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bin-boldItalic.fntdata"/><Relationship Id="rId30" Type="http://schemas.openxmlformats.org/officeDocument/2006/relationships/font" Target="fonts/Cabin-italic.fntdata"/><Relationship Id="rId11" Type="http://schemas.openxmlformats.org/officeDocument/2006/relationships/slide" Target="slides/slide7.xml"/><Relationship Id="rId33" Type="http://schemas.openxmlformats.org/officeDocument/2006/relationships/font" Target="fonts/Oswald-regular.fntdata"/><Relationship Id="rId10" Type="http://schemas.openxmlformats.org/officeDocument/2006/relationships/slide" Target="slides/slide6.xml"/><Relationship Id="rId32" Type="http://schemas.openxmlformats.org/officeDocument/2006/relationships/font" Target="fonts/Average-regular.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Oswal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rIns="91425" wrap="square"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rIns="91425" wrap="square" tIns="91425"/>
          <a:lstStyle>
            <a:lvl1pPr indent="0" lvl="0" marL="0" marR="0" rtl="0" algn="l">
              <a:spcBef>
                <a:spcPts val="0"/>
              </a:spcBef>
              <a:buChar char="●"/>
              <a:defRPr b="0" i="0" sz="1200" u="none" cap="none" strike="noStrike">
                <a:solidFill>
                  <a:schemeClr val="dk1"/>
                </a:solidFill>
                <a:latin typeface="Calibri"/>
                <a:ea typeface="Calibri"/>
                <a:cs typeface="Calibri"/>
                <a:sym typeface="Calibri"/>
              </a:defRPr>
            </a:lvl1pPr>
            <a:lvl2pPr indent="0" lvl="1" marL="457200" marR="0" rtl="0" algn="l">
              <a:spcBef>
                <a:spcPts val="0"/>
              </a:spcBef>
              <a:buChar char="○"/>
              <a:defRPr b="0" i="0" sz="1200" u="none" cap="none" strike="noStrike">
                <a:solidFill>
                  <a:schemeClr val="dk1"/>
                </a:solidFill>
                <a:latin typeface="Calibri"/>
                <a:ea typeface="Calibri"/>
                <a:cs typeface="Calibri"/>
                <a:sym typeface="Calibri"/>
              </a:defRPr>
            </a:lvl2pPr>
            <a:lvl3pPr indent="0" lvl="2" marL="914400" marR="0" rtl="0" algn="l">
              <a:spcBef>
                <a:spcPts val="0"/>
              </a:spcBef>
              <a:buChar char="■"/>
              <a:defRPr b="0" i="0" sz="1200" u="none" cap="none" strike="noStrike">
                <a:solidFill>
                  <a:schemeClr val="dk1"/>
                </a:solidFill>
                <a:latin typeface="Calibri"/>
                <a:ea typeface="Calibri"/>
                <a:cs typeface="Calibri"/>
                <a:sym typeface="Calibri"/>
              </a:defRPr>
            </a:lvl3pPr>
            <a:lvl4pPr indent="0" lvl="3" marL="1371600" marR="0" rtl="0" algn="l">
              <a:spcBef>
                <a:spcPts val="0"/>
              </a:spcBef>
              <a:buChar char="●"/>
              <a:defRPr b="0" i="0" sz="1200" u="none" cap="none" strike="noStrike">
                <a:solidFill>
                  <a:schemeClr val="dk1"/>
                </a:solidFill>
                <a:latin typeface="Calibri"/>
                <a:ea typeface="Calibri"/>
                <a:cs typeface="Calibri"/>
                <a:sym typeface="Calibri"/>
              </a:defRPr>
            </a:lvl4pPr>
            <a:lvl5pPr indent="0" lvl="4" marL="1828800" marR="0" rtl="0" algn="l">
              <a:spcBef>
                <a:spcPts val="0"/>
              </a:spcBef>
              <a:buChar char="○"/>
              <a:defRPr b="0" i="0" sz="1200" u="none" cap="none" strike="noStrike">
                <a:solidFill>
                  <a:schemeClr val="dk1"/>
                </a:solidFill>
                <a:latin typeface="Calibri"/>
                <a:ea typeface="Calibri"/>
                <a:cs typeface="Calibri"/>
                <a:sym typeface="Calibri"/>
              </a:defRPr>
            </a:lvl5pPr>
            <a:lvl6pPr indent="0" lvl="5" marL="2286000" marR="0" rtl="0" algn="l">
              <a:spcBef>
                <a:spcPts val="0"/>
              </a:spcBef>
              <a:buChar char="■"/>
              <a:defRPr b="0" i="0" sz="1200" u="none" cap="none" strike="noStrike">
                <a:solidFill>
                  <a:schemeClr val="dk1"/>
                </a:solidFill>
                <a:latin typeface="Calibri"/>
                <a:ea typeface="Calibri"/>
                <a:cs typeface="Calibri"/>
                <a:sym typeface="Calibri"/>
              </a:defRPr>
            </a:lvl6pPr>
            <a:lvl7pPr indent="0" lvl="6" marL="2743200" marR="0" rtl="0" algn="l">
              <a:spcBef>
                <a:spcPts val="0"/>
              </a:spcBef>
              <a:buChar char="●"/>
              <a:defRPr b="0" i="0" sz="1200" u="none" cap="none" strike="noStrike">
                <a:solidFill>
                  <a:schemeClr val="dk1"/>
                </a:solidFill>
                <a:latin typeface="Calibri"/>
                <a:ea typeface="Calibri"/>
                <a:cs typeface="Calibri"/>
                <a:sym typeface="Calibri"/>
              </a:defRPr>
            </a:lvl7pPr>
            <a:lvl8pPr indent="0" lvl="7" marL="3200400" marR="0" rtl="0" algn="l">
              <a:spcBef>
                <a:spcPts val="0"/>
              </a:spcBef>
              <a:buChar char="○"/>
              <a:defRPr b="0" i="0" sz="1200" u="none" cap="none" strike="noStrike">
                <a:solidFill>
                  <a:schemeClr val="dk1"/>
                </a:solidFill>
                <a:latin typeface="Calibri"/>
                <a:ea typeface="Calibri"/>
                <a:cs typeface="Calibri"/>
                <a:sym typeface="Calibri"/>
              </a:defRPr>
            </a:lvl8pPr>
            <a:lvl9pPr indent="0" lvl="8" marL="3657600" marR="0" rtl="0" algn="l">
              <a:spcBef>
                <a:spcPts val="0"/>
              </a:spcBef>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lvl="0">
              <a:spcBef>
                <a:spcPts val="0"/>
              </a:spcBef>
              <a:buNone/>
            </a:pPr>
            <a:r>
              <a:t/>
            </a:r>
            <a:endParaRPr/>
          </a:p>
        </p:txBody>
      </p:sp>
      <p:sp>
        <p:nvSpPr>
          <p:cNvPr id="103" name="Shape 10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lvl="0">
              <a:spcBef>
                <a:spcPts val="0"/>
              </a:spcBef>
              <a:buNone/>
            </a:pPr>
            <a:r>
              <a:t/>
            </a:r>
            <a:endParaRPr/>
          </a:p>
        </p:txBody>
      </p:sp>
      <p:sp>
        <p:nvSpPr>
          <p:cNvPr id="182" name="Shape 1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lvl="0">
              <a:spcBef>
                <a:spcPts val="0"/>
              </a:spcBef>
              <a:buNone/>
            </a:pPr>
            <a:r>
              <a:t/>
            </a:r>
            <a:endParaRPr/>
          </a:p>
        </p:txBody>
      </p:sp>
      <p:sp>
        <p:nvSpPr>
          <p:cNvPr id="188" name="Shape 1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4" name="Shape 194"/>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4" name="Shape 21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3" name="Shape 233"/>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4" name="Shape 244"/>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lvl="0">
              <a:spcBef>
                <a:spcPts val="0"/>
              </a:spcBef>
              <a:buNone/>
            </a:pPr>
            <a:r>
              <a:t/>
            </a:r>
            <a:endParaRPr/>
          </a:p>
        </p:txBody>
      </p:sp>
      <p:sp>
        <p:nvSpPr>
          <p:cNvPr id="263" name="Shape 2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3" name="Shape 273"/>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9" name="Shape 10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76200" lvl="0" marL="0" marR="0" rtl="0" algn="l">
              <a:lnSpc>
                <a:spcPct val="100000"/>
              </a:lnSpc>
              <a:spcBef>
                <a:spcPts val="0"/>
              </a:spcBef>
              <a:spcAft>
                <a:spcPts val="0"/>
              </a:spcAft>
              <a:buClr>
                <a:schemeClr val="dk1"/>
              </a:buClr>
              <a:buSzPct val="100000"/>
              <a:buFont typeface="Calibri"/>
              <a:buNone/>
            </a:pPr>
            <a:r>
              <a:rPr b="0" i="0" lang="en-US" sz="1200" u="none" cap="none" strike="noStrike">
                <a:solidFill>
                  <a:schemeClr val="dk1"/>
                </a:solidFill>
                <a:latin typeface="Calibri"/>
                <a:ea typeface="Calibri"/>
                <a:cs typeface="Calibri"/>
                <a:sym typeface="Calibri"/>
              </a:rPr>
              <a:t>In other words, you use a metal that has a low melting point to adhere surfaces to be soldered together. </a:t>
            </a:r>
          </a:p>
          <a:p>
            <a:pPr indent="-76200" lvl="0" marL="0" marR="0" rtl="0" algn="l">
              <a:lnSpc>
                <a:spcPct val="100000"/>
              </a:lnSpc>
              <a:spcBef>
                <a:spcPts val="0"/>
              </a:spcBef>
              <a:spcAft>
                <a:spcPts val="0"/>
              </a:spcAft>
              <a:buClr>
                <a:schemeClr val="dk1"/>
              </a:buClr>
              <a:buSzPct val="100000"/>
              <a:buFont typeface="Calibri"/>
              <a:buNone/>
            </a:pPr>
            <a:r>
              <a:rPr b="0" i="0" lang="en-US" sz="1200" u="none" cap="none" strike="noStrike">
                <a:solidFill>
                  <a:schemeClr val="dk1"/>
                </a:solidFill>
                <a:latin typeface="Calibri"/>
                <a:ea typeface="Calibri"/>
                <a:cs typeface="Calibri"/>
                <a:sym typeface="Calibri"/>
              </a:rPr>
              <a:t>Soldering is also a must-have skill for all sorts of electrical and electronics work.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10" name="Shape 11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282" name="Shape 282"/>
          <p:cNvSpPr txBox="1"/>
          <p:nvPr>
            <p:ph idx="12" type="sldNum"/>
          </p:nvPr>
        </p:nvSpPr>
        <p:spPr>
          <a:xfrm>
            <a:off x="3884613"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8" name="Shape 28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76200" lvl="0" marL="0" marR="0" rtl="0" algn="l">
              <a:spcBef>
                <a:spcPts val="0"/>
              </a:spcBef>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lvl="0">
              <a:spcBef>
                <a:spcPts val="0"/>
              </a:spcBef>
              <a:buNone/>
            </a:pPr>
            <a:r>
              <a:t/>
            </a:r>
            <a:endParaRPr/>
          </a:p>
        </p:txBody>
      </p:sp>
      <p:sp>
        <p:nvSpPr>
          <p:cNvPr id="295" name="Shape 2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1" name="Shape 301"/>
          <p:cNvSpPr txBox="1"/>
          <p:nvPr>
            <p:ph idx="12" type="sldNum"/>
          </p:nvPr>
        </p:nvSpPr>
        <p:spPr>
          <a:xfrm>
            <a:off x="3884613"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6" name="Shape 11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Units is in 10 Fahrenheit degrees!</a:t>
            </a:r>
          </a:p>
        </p:txBody>
      </p:sp>
      <p:sp>
        <p:nvSpPr>
          <p:cNvPr id="117" name="Shape 11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7" name="Shape 127"/>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Keep your iron tip clean at all times.</a:t>
            </a:r>
          </a:p>
        </p:txBody>
      </p:sp>
      <p:sp>
        <p:nvSpPr>
          <p:cNvPr id="128" name="Shape 12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6" name="Shape 13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Use two hands to solder, so need the clamps to keep the board stable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Harmful fumes</a:t>
            </a:r>
          </a:p>
        </p:txBody>
      </p:sp>
      <p:sp>
        <p:nvSpPr>
          <p:cNvPr id="137" name="Shape 13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lvl="0">
              <a:spcBef>
                <a:spcPts val="0"/>
              </a:spcBef>
              <a:buNone/>
            </a:pPr>
            <a:r>
              <a:t/>
            </a:r>
            <a:endParaRPr/>
          </a:p>
        </p:txBody>
      </p:sp>
      <p:sp>
        <p:nvSpPr>
          <p:cNvPr id="145" name="Shape 1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4" name="Shape 15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55" name="Shape 15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2" name="Shape 16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76200" lvl="0" marL="0" marR="0" rtl="0" algn="l">
              <a:lnSpc>
                <a:spcPct val="100000"/>
              </a:lnSpc>
              <a:spcBef>
                <a:spcPts val="0"/>
              </a:spcBef>
              <a:spcAft>
                <a:spcPts val="0"/>
              </a:spcAft>
              <a:buClr>
                <a:schemeClr val="dk1"/>
              </a:buClr>
              <a:buSzPct val="100000"/>
              <a:buFont typeface="Calibri"/>
              <a:buNone/>
            </a:pPr>
            <a:r>
              <a:rPr b="0" i="0" lang="en-US" sz="1200" u="none" cap="none" strike="noStrike">
                <a:solidFill>
                  <a:schemeClr val="dk1"/>
                </a:solidFill>
                <a:latin typeface="Calibri"/>
                <a:ea typeface="Calibri"/>
                <a:cs typeface="Calibri"/>
                <a:sym typeface="Calibri"/>
              </a:rPr>
              <a:t>- Do not let the soldering iron stay on the parts to be soldered too long. What this does is oxidize the metal, making it too dirty to attract solder. If you are working with a circuit board, too much heat can damage the board. </a:t>
            </a:r>
          </a:p>
          <a:p>
            <a:pPr indent="-171450" lvl="0" marL="171450" marR="0" rtl="0" algn="l">
              <a:lnSpc>
                <a:spcPct val="100000"/>
              </a:lnSpc>
              <a:spcBef>
                <a:spcPts val="0"/>
              </a:spcBef>
              <a:spcAft>
                <a:spcPts val="0"/>
              </a:spcAft>
              <a:buClr>
                <a:schemeClr val="dk1"/>
              </a:buClr>
              <a:buSzPct val="100000"/>
              <a:buFont typeface="Calibri"/>
              <a:buChar char="-"/>
            </a:pPr>
            <a:r>
              <a:rPr b="0" i="0" lang="en-US" sz="1200" u="none" cap="none" strike="noStrike">
                <a:solidFill>
                  <a:schemeClr val="dk1"/>
                </a:solidFill>
                <a:latin typeface="Calibri"/>
                <a:ea typeface="Calibri"/>
                <a:cs typeface="Calibri"/>
                <a:sym typeface="Calibri"/>
              </a:rPr>
              <a:t>Make sure solder melts from heat of the pad, NOT from touching the iron</a:t>
            </a:r>
          </a:p>
          <a:p>
            <a:pPr indent="-171450" lvl="0" marL="171450" marR="0" rtl="0" algn="l">
              <a:lnSpc>
                <a:spcPct val="100000"/>
              </a:lnSpc>
              <a:spcBef>
                <a:spcPts val="0"/>
              </a:spcBef>
              <a:spcAft>
                <a:spcPts val="0"/>
              </a:spcAft>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63" name="Shape 16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4" name="Shape 17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76200" lvl="0" marL="0" marR="0" rtl="0" algn="l">
              <a:lnSpc>
                <a:spcPct val="100000"/>
              </a:lnSpc>
              <a:spcBef>
                <a:spcPts val="0"/>
              </a:spcBef>
              <a:spcAft>
                <a:spcPts val="0"/>
              </a:spcAft>
              <a:buClr>
                <a:schemeClr val="dk1"/>
              </a:buClr>
              <a:buSzPct val="100000"/>
              <a:buFont typeface="Calibri"/>
              <a:buNone/>
            </a:pPr>
            <a:r>
              <a:rPr b="0" i="0" lang="en-US" sz="1200" u="none" cap="none" strike="noStrike">
                <a:solidFill>
                  <a:schemeClr val="dk1"/>
                </a:solidFill>
                <a:latin typeface="Calibri"/>
                <a:ea typeface="Calibri"/>
                <a:cs typeface="Calibri"/>
                <a:sym typeface="Calibri"/>
              </a:rPr>
              <a:t>A cold joint is a joint in which the solder does not make good contact with the component lead or printed circuit board pad. It is often characterized by a rough or lumpy surface. Cold joints are unreliable. This can be fixed by first removing the old solder with a desoldering tool or simply re-heating the joint with a hot iron until the solder flows. </a:t>
            </a:r>
          </a:p>
          <a:p>
            <a:pPr indent="0" lvl="0" marL="0" marR="0" rtl="0" algn="l">
              <a:spcBef>
                <a:spcPts val="0"/>
              </a:spcBef>
              <a:buSzPct val="25000"/>
              <a:buNone/>
            </a:pPr>
            <a:r>
              <a:t/>
            </a:r>
            <a:endParaRPr b="0" i="0" sz="1200" u="none" cap="none" strike="noStrike">
              <a:solidFill>
                <a:srgbClr val="FF0000"/>
              </a:solidFill>
              <a:latin typeface="Calibri"/>
              <a:ea typeface="Calibri"/>
              <a:cs typeface="Calibri"/>
              <a:sym typeface="Calibri"/>
            </a:endParaRPr>
          </a:p>
        </p:txBody>
      </p:sp>
      <p:sp>
        <p:nvSpPr>
          <p:cNvPr id="175" name="Shape 17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8" name="Shape 18"/>
        <p:cNvGrpSpPr/>
        <p:nvPr/>
      </p:nvGrpSpPr>
      <p:grpSpPr>
        <a:xfrm>
          <a:off x="0" y="0"/>
          <a:ext cx="0" cy="0"/>
          <a:chOff x="0" y="0"/>
          <a:chExt cx="0" cy="0"/>
        </a:xfrm>
      </p:grpSpPr>
      <p:sp>
        <p:nvSpPr>
          <p:cNvPr id="19" name="Shape 19"/>
          <p:cNvSpPr/>
          <p:nvPr/>
        </p:nvSpPr>
        <p:spPr>
          <a:xfrm>
            <a:off x="446534" y="3085765"/>
            <a:ext cx="11262866" cy="3304800"/>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txBox="1"/>
          <p:nvPr>
            <p:ph type="ctrTitle"/>
          </p:nvPr>
        </p:nvSpPr>
        <p:spPr>
          <a:xfrm>
            <a:off x="581191" y="1020431"/>
            <a:ext cx="10993549" cy="1475013"/>
          </a:xfrm>
          <a:prstGeom prst="rect">
            <a:avLst/>
          </a:prstGeom>
          <a:noFill/>
          <a:ln>
            <a:noFill/>
          </a:ln>
        </p:spPr>
        <p:txBody>
          <a:bodyPr anchorCtr="0" anchor="b" bIns="91425" lIns="91425" rIns="91425" wrap="square" tIns="91425"/>
          <a:lstStyle>
            <a:lvl1pPr indent="0" lvl="0" marL="0" marR="0" rtl="0" algn="l">
              <a:spcBef>
                <a:spcPts val="0"/>
              </a:spcBef>
              <a:buClr>
                <a:schemeClr val="accent1"/>
              </a:buClr>
              <a:buSzPct val="100000"/>
              <a:buFont typeface="Cabin"/>
              <a:buNone/>
              <a:defRPr b="0" i="0" sz="3600" u="none" cap="none" strike="noStrike">
                <a:solidFill>
                  <a:schemeClr val="accent1"/>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1" name="Shape 21"/>
          <p:cNvSpPr txBox="1"/>
          <p:nvPr>
            <p:ph idx="1" type="subTitle"/>
          </p:nvPr>
        </p:nvSpPr>
        <p:spPr>
          <a:xfrm>
            <a:off x="581194" y="2495445"/>
            <a:ext cx="10993546" cy="590321"/>
          </a:xfrm>
          <a:prstGeom prst="rect">
            <a:avLst/>
          </a:prstGeom>
          <a:noFill/>
          <a:ln>
            <a:noFill/>
          </a:ln>
        </p:spPr>
        <p:txBody>
          <a:bodyPr anchorCtr="0" anchor="t" bIns="91425" lIns="91425" rIns="91425" wrap="square" tIns="91425"/>
          <a:lstStyle>
            <a:lvl1pPr indent="0" lvl="0" marL="0" marR="0" rtl="0" algn="l">
              <a:spcBef>
                <a:spcPts val="320"/>
              </a:spcBef>
              <a:spcAft>
                <a:spcPts val="600"/>
              </a:spcAft>
              <a:buClr>
                <a:schemeClr val="accent2"/>
              </a:buClr>
              <a:buSzPct val="92000"/>
              <a:buFont typeface="Noto Sans Symbols"/>
              <a:buNone/>
              <a:defRPr b="0" i="0" sz="1600" u="none" cap="none" strike="noStrike">
                <a:solidFill>
                  <a:schemeClr val="accent2"/>
                </a:solidFill>
                <a:latin typeface="Cabin"/>
                <a:ea typeface="Cabin"/>
                <a:cs typeface="Cabin"/>
                <a:sym typeface="Cabin"/>
              </a:defRPr>
            </a:lvl1pPr>
            <a:lvl2pPr indent="0" lvl="1" marL="457200" marR="0" rtl="0" algn="ctr">
              <a:spcBef>
                <a:spcPts val="320"/>
              </a:spcBef>
              <a:spcAft>
                <a:spcPts val="600"/>
              </a:spcAft>
              <a:buClr>
                <a:schemeClr val="accent2"/>
              </a:buClr>
              <a:buSzPct val="92000"/>
              <a:buFont typeface="Noto Sans Symbols"/>
              <a:buNone/>
              <a:defRPr b="0" i="0" sz="1600" u="none" cap="none" strike="noStrike">
                <a:solidFill>
                  <a:srgbClr val="888888"/>
                </a:solidFill>
                <a:latin typeface="Cabin"/>
                <a:ea typeface="Cabin"/>
                <a:cs typeface="Cabin"/>
                <a:sym typeface="Cabin"/>
              </a:defRPr>
            </a:lvl2pPr>
            <a:lvl3pPr indent="0" lvl="2" marL="914400" marR="0" rtl="0" algn="ctr">
              <a:spcBef>
                <a:spcPts val="280"/>
              </a:spcBef>
              <a:spcAft>
                <a:spcPts val="600"/>
              </a:spcAft>
              <a:buClr>
                <a:schemeClr val="accent2"/>
              </a:buClr>
              <a:buSzPct val="92000"/>
              <a:buFont typeface="Noto Sans Symbols"/>
              <a:buNone/>
              <a:defRPr b="0" i="0" sz="1400" u="none" cap="none" strike="noStrike">
                <a:solidFill>
                  <a:srgbClr val="888888"/>
                </a:solidFill>
                <a:latin typeface="Cabin"/>
                <a:ea typeface="Cabin"/>
                <a:cs typeface="Cabin"/>
                <a:sym typeface="Cabin"/>
              </a:defRPr>
            </a:lvl3pPr>
            <a:lvl4pPr indent="0" lvl="3" marL="1371600" marR="0" rtl="0" algn="ctr">
              <a:spcBef>
                <a:spcPts val="240"/>
              </a:spcBef>
              <a:spcAft>
                <a:spcPts val="600"/>
              </a:spcAft>
              <a:buClr>
                <a:schemeClr val="accent2"/>
              </a:buClr>
              <a:buSzPct val="92000"/>
              <a:buFont typeface="Noto Sans Symbols"/>
              <a:buNone/>
              <a:defRPr b="0" i="0" sz="1200" u="none" cap="none" strike="noStrike">
                <a:solidFill>
                  <a:srgbClr val="888888"/>
                </a:solidFill>
                <a:latin typeface="Cabin"/>
                <a:ea typeface="Cabin"/>
                <a:cs typeface="Cabin"/>
                <a:sym typeface="Cabin"/>
              </a:defRPr>
            </a:lvl4pPr>
            <a:lvl5pPr indent="0" lvl="4" marL="1828800" marR="0" rtl="0" algn="ctr">
              <a:spcBef>
                <a:spcPts val="240"/>
              </a:spcBef>
              <a:spcAft>
                <a:spcPts val="600"/>
              </a:spcAft>
              <a:buClr>
                <a:schemeClr val="accent2"/>
              </a:buClr>
              <a:buSzPct val="92000"/>
              <a:buFont typeface="Noto Sans Symbols"/>
              <a:buNone/>
              <a:defRPr b="0" i="0" sz="1200" u="none" cap="none" strike="noStrike">
                <a:solidFill>
                  <a:srgbClr val="888888"/>
                </a:solidFill>
                <a:latin typeface="Cabin"/>
                <a:ea typeface="Cabin"/>
                <a:cs typeface="Cabin"/>
                <a:sym typeface="Cabin"/>
              </a:defRPr>
            </a:lvl5pPr>
            <a:lvl6pPr indent="0" lvl="5" marL="2286000" marR="0" rtl="0" algn="ctr">
              <a:spcBef>
                <a:spcPts val="240"/>
              </a:spcBef>
              <a:spcAft>
                <a:spcPts val="600"/>
              </a:spcAft>
              <a:buClr>
                <a:schemeClr val="accent2"/>
              </a:buClr>
              <a:buSzPct val="92000"/>
              <a:buFont typeface="Noto Sans Symbols"/>
              <a:buNone/>
              <a:defRPr b="0" i="0" sz="1200" u="none" cap="none" strike="noStrike">
                <a:solidFill>
                  <a:srgbClr val="888888"/>
                </a:solidFill>
                <a:latin typeface="Cabin"/>
                <a:ea typeface="Cabin"/>
                <a:cs typeface="Cabin"/>
                <a:sym typeface="Cabin"/>
              </a:defRPr>
            </a:lvl6pPr>
            <a:lvl7pPr indent="0" lvl="6" marL="2743200" marR="0" rtl="0" algn="ctr">
              <a:spcBef>
                <a:spcPts val="240"/>
              </a:spcBef>
              <a:spcAft>
                <a:spcPts val="600"/>
              </a:spcAft>
              <a:buClr>
                <a:schemeClr val="accent2"/>
              </a:buClr>
              <a:buSzPct val="92000"/>
              <a:buFont typeface="Noto Sans Symbols"/>
              <a:buNone/>
              <a:defRPr b="0" i="0" sz="1200" u="none" cap="none" strike="noStrike">
                <a:solidFill>
                  <a:srgbClr val="888888"/>
                </a:solidFill>
                <a:latin typeface="Cabin"/>
                <a:ea typeface="Cabin"/>
                <a:cs typeface="Cabin"/>
                <a:sym typeface="Cabin"/>
              </a:defRPr>
            </a:lvl7pPr>
            <a:lvl8pPr indent="0" lvl="7" marL="3200400" marR="0" rtl="0" algn="ctr">
              <a:spcBef>
                <a:spcPts val="240"/>
              </a:spcBef>
              <a:spcAft>
                <a:spcPts val="600"/>
              </a:spcAft>
              <a:buClr>
                <a:schemeClr val="accent2"/>
              </a:buClr>
              <a:buSzPct val="92000"/>
              <a:buFont typeface="Noto Sans Symbols"/>
              <a:buNone/>
              <a:defRPr b="0" i="0" sz="1200" u="none" cap="none" strike="noStrike">
                <a:solidFill>
                  <a:srgbClr val="888888"/>
                </a:solidFill>
                <a:latin typeface="Cabin"/>
                <a:ea typeface="Cabin"/>
                <a:cs typeface="Cabin"/>
                <a:sym typeface="Cabin"/>
              </a:defRPr>
            </a:lvl8pPr>
            <a:lvl9pPr indent="0" lvl="8" marL="3657600" marR="0" rtl="0" algn="ctr">
              <a:spcBef>
                <a:spcPts val="240"/>
              </a:spcBef>
              <a:spcAft>
                <a:spcPts val="600"/>
              </a:spcAft>
              <a:buClr>
                <a:schemeClr val="accent2"/>
              </a:buClr>
              <a:buSzPct val="92000"/>
              <a:buFont typeface="Noto Sans Symbols"/>
              <a:buNone/>
              <a:defRPr b="0" i="0" sz="1200" u="none" cap="none" strike="noStrike">
                <a:solidFill>
                  <a:srgbClr val="888888"/>
                </a:solidFill>
                <a:latin typeface="Cabin"/>
                <a:ea typeface="Cabin"/>
                <a:cs typeface="Cabin"/>
                <a:sym typeface="Cabin"/>
              </a:defRPr>
            </a:lvl9pPr>
          </a:lstStyle>
          <a:p/>
        </p:txBody>
      </p:sp>
      <p:sp>
        <p:nvSpPr>
          <p:cNvPr id="22" name="Shape 22"/>
          <p:cNvSpPr txBox="1"/>
          <p:nvPr>
            <p:ph idx="10" type="dt"/>
          </p:nvPr>
        </p:nvSpPr>
        <p:spPr>
          <a:xfrm>
            <a:off x="7605951" y="5956137"/>
            <a:ext cx="2844800" cy="365125"/>
          </a:xfrm>
          <a:prstGeom prst="rect">
            <a:avLst/>
          </a:prstGeom>
          <a:noFill/>
          <a:ln>
            <a:noFill/>
          </a:ln>
        </p:spPr>
        <p:txBody>
          <a:bodyPr anchorCtr="0" anchor="ctr" bIns="91425" lIns="91425" rIns="91425" wrap="square" tIns="91425"/>
          <a:lstStyle>
            <a:lvl1pPr indent="0" lvl="0" marL="0" marR="0" rtl="0" algn="r">
              <a:spcBef>
                <a:spcPts val="0"/>
              </a:spcBef>
              <a:buNone/>
              <a:defRPr b="0" i="0" sz="900" u="none" cap="none" strike="noStrike">
                <a:solidFill>
                  <a:srgbClr val="9F276A"/>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23" name="Shape 23"/>
          <p:cNvSpPr txBox="1"/>
          <p:nvPr>
            <p:ph idx="11" type="ftr"/>
          </p:nvPr>
        </p:nvSpPr>
        <p:spPr>
          <a:xfrm>
            <a:off x="581192" y="5951811"/>
            <a:ext cx="6917210" cy="365125"/>
          </a:xfrm>
          <a:prstGeom prst="rect">
            <a:avLst/>
          </a:prstGeom>
          <a:noFill/>
          <a:ln>
            <a:noFill/>
          </a:ln>
        </p:spPr>
        <p:txBody>
          <a:bodyPr anchorCtr="0" anchor="ctr" bIns="91425" lIns="91425" rIns="91425" wrap="square" tIns="91425"/>
          <a:lstStyle>
            <a:lvl1pPr indent="0" lvl="0" marL="0" marR="0" rtl="0" algn="l">
              <a:spcBef>
                <a:spcPts val="0"/>
              </a:spcBef>
              <a:buNone/>
              <a:defRPr b="0" i="0" sz="900" u="none" cap="none" strike="noStrike">
                <a:solidFill>
                  <a:srgbClr val="9F276A"/>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24" name="Shape 24"/>
          <p:cNvSpPr txBox="1"/>
          <p:nvPr>
            <p:ph idx="12" type="sldNum"/>
          </p:nvPr>
        </p:nvSpPr>
        <p:spPr>
          <a:xfrm>
            <a:off x="10558300" y="5956137"/>
            <a:ext cx="101644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900" u="none" cap="none" strike="noStrike">
                <a:solidFill>
                  <a:srgbClr val="9F276A"/>
                </a:solidFill>
                <a:latin typeface="Cabin"/>
                <a:ea typeface="Cabin"/>
                <a:cs typeface="Cabin"/>
                <a:sym typeface="Cabin"/>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80" name="Shape 80"/>
        <p:cNvGrpSpPr/>
        <p:nvPr/>
      </p:nvGrpSpPr>
      <p:grpSpPr>
        <a:xfrm>
          <a:off x="0" y="0"/>
          <a:ext cx="0" cy="0"/>
          <a:chOff x="0" y="0"/>
          <a:chExt cx="0" cy="0"/>
        </a:xfrm>
      </p:grpSpPr>
      <p:sp>
        <p:nvSpPr>
          <p:cNvPr id="81" name="Shape 81"/>
          <p:cNvSpPr txBox="1"/>
          <p:nvPr>
            <p:ph type="title"/>
          </p:nvPr>
        </p:nvSpPr>
        <p:spPr>
          <a:xfrm>
            <a:off x="581193" y="4693389"/>
            <a:ext cx="11029616" cy="566738"/>
          </a:xfrm>
          <a:prstGeom prst="rect">
            <a:avLst/>
          </a:prstGeom>
          <a:noFill/>
          <a:ln>
            <a:noFill/>
          </a:ln>
        </p:spPr>
        <p:txBody>
          <a:bodyPr anchorCtr="0" anchor="b" bIns="91425" lIns="91425" rIns="91425" wrap="square" tIns="91425"/>
          <a:lstStyle>
            <a:lvl1pPr indent="0" lvl="0" marL="0" marR="0" rtl="0" algn="l">
              <a:spcBef>
                <a:spcPts val="0"/>
              </a:spcBef>
              <a:buClr>
                <a:schemeClr val="accent1"/>
              </a:buClr>
              <a:buSzPct val="100000"/>
              <a:buFont typeface="Cabin"/>
              <a:buNone/>
              <a:defRPr b="0" i="0" sz="2400" u="none" cap="none" strike="noStrike">
                <a:solidFill>
                  <a:schemeClr val="accent1"/>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82" name="Shape 82"/>
          <p:cNvSpPr/>
          <p:nvPr>
            <p:ph idx="2" type="pic"/>
          </p:nvPr>
        </p:nvSpPr>
        <p:spPr>
          <a:xfrm>
            <a:off x="447817" y="599725"/>
            <a:ext cx="11290859" cy="3557252"/>
          </a:xfrm>
          <a:prstGeom prst="rect">
            <a:avLst/>
          </a:prstGeom>
          <a:noFill/>
          <a:ln>
            <a:noFill/>
          </a:ln>
        </p:spPr>
        <p:txBody>
          <a:bodyPr anchorCtr="0" anchor="t" bIns="91425" lIns="91425" rIns="91425" wrap="square" tIns="91425"/>
          <a:lstStyle>
            <a:lvl1pPr indent="0" lvl="0" marL="0" marR="0" rtl="0" algn="ctr">
              <a:spcBef>
                <a:spcPts val="320"/>
              </a:spcBef>
              <a:spcAft>
                <a:spcPts val="600"/>
              </a:spcAft>
              <a:buClr>
                <a:schemeClr val="accent2"/>
              </a:buClr>
              <a:buSzPct val="92000"/>
              <a:buFont typeface="Noto Sans Symbols"/>
              <a:buNone/>
              <a:defRPr b="0" i="0" sz="1600" u="none" cap="none" strike="noStrike">
                <a:solidFill>
                  <a:schemeClr val="dk2"/>
                </a:solidFill>
                <a:latin typeface="Cabin"/>
                <a:ea typeface="Cabin"/>
                <a:cs typeface="Cabin"/>
                <a:sym typeface="Cabin"/>
              </a:defRPr>
            </a:lvl1pPr>
            <a:lvl2pPr indent="0" lvl="1" marL="457200" marR="0" rtl="0" algn="l">
              <a:spcBef>
                <a:spcPts val="320"/>
              </a:spcBef>
              <a:spcAft>
                <a:spcPts val="600"/>
              </a:spcAft>
              <a:buClr>
                <a:schemeClr val="accent2"/>
              </a:buClr>
              <a:buSzPct val="92000"/>
              <a:buFont typeface="Noto Sans Symbols"/>
              <a:buNone/>
              <a:defRPr b="0" i="0" sz="1600" u="none" cap="none" strike="noStrike">
                <a:solidFill>
                  <a:schemeClr val="dk2"/>
                </a:solidFill>
                <a:latin typeface="Cabin"/>
                <a:ea typeface="Cabin"/>
                <a:cs typeface="Cabin"/>
                <a:sym typeface="Cabin"/>
              </a:defRPr>
            </a:lvl2pPr>
            <a:lvl3pPr indent="0" lvl="2" marL="914400" marR="0" rtl="0" algn="l">
              <a:spcBef>
                <a:spcPts val="320"/>
              </a:spcBef>
              <a:spcAft>
                <a:spcPts val="600"/>
              </a:spcAft>
              <a:buClr>
                <a:schemeClr val="accent2"/>
              </a:buClr>
              <a:buSzPct val="92000"/>
              <a:buFont typeface="Noto Sans Symbols"/>
              <a:buNone/>
              <a:defRPr b="0" i="0" sz="1600" u="none" cap="none" strike="noStrike">
                <a:solidFill>
                  <a:schemeClr val="dk2"/>
                </a:solidFill>
                <a:latin typeface="Cabin"/>
                <a:ea typeface="Cabin"/>
                <a:cs typeface="Cabin"/>
                <a:sym typeface="Cabin"/>
              </a:defRPr>
            </a:lvl3pPr>
            <a:lvl4pPr indent="0" lvl="3" marL="1371600" marR="0" rtl="0" algn="l">
              <a:spcBef>
                <a:spcPts val="320"/>
              </a:spcBef>
              <a:spcAft>
                <a:spcPts val="600"/>
              </a:spcAft>
              <a:buClr>
                <a:schemeClr val="accent2"/>
              </a:buClr>
              <a:buSzPct val="92000"/>
              <a:buFont typeface="Noto Sans Symbols"/>
              <a:buNone/>
              <a:defRPr b="0" i="0" sz="1600" u="none" cap="none" strike="noStrike">
                <a:solidFill>
                  <a:schemeClr val="dk2"/>
                </a:solidFill>
                <a:latin typeface="Cabin"/>
                <a:ea typeface="Cabin"/>
                <a:cs typeface="Cabin"/>
                <a:sym typeface="Cabin"/>
              </a:defRPr>
            </a:lvl4pPr>
            <a:lvl5pPr indent="0" lvl="4" marL="1828800" marR="0" rtl="0" algn="l">
              <a:spcBef>
                <a:spcPts val="320"/>
              </a:spcBef>
              <a:spcAft>
                <a:spcPts val="600"/>
              </a:spcAft>
              <a:buClr>
                <a:schemeClr val="accent2"/>
              </a:buClr>
              <a:buSzPct val="92000"/>
              <a:buFont typeface="Noto Sans Symbols"/>
              <a:buNone/>
              <a:defRPr b="0" i="0" sz="1600" u="none" cap="none" strike="noStrike">
                <a:solidFill>
                  <a:schemeClr val="dk2"/>
                </a:solidFill>
                <a:latin typeface="Cabin"/>
                <a:ea typeface="Cabin"/>
                <a:cs typeface="Cabin"/>
                <a:sym typeface="Cabin"/>
              </a:defRPr>
            </a:lvl5pPr>
            <a:lvl6pPr indent="0" lvl="5" marL="2286000" marR="0" rtl="0" algn="l">
              <a:spcBef>
                <a:spcPts val="320"/>
              </a:spcBef>
              <a:spcAft>
                <a:spcPts val="600"/>
              </a:spcAft>
              <a:buClr>
                <a:schemeClr val="accent2"/>
              </a:buClr>
              <a:buSzPct val="92000"/>
              <a:buFont typeface="Noto Sans Symbols"/>
              <a:buNone/>
              <a:defRPr b="0" i="0" sz="1600" u="none" cap="none" strike="noStrike">
                <a:solidFill>
                  <a:schemeClr val="dk2"/>
                </a:solidFill>
                <a:latin typeface="Cabin"/>
                <a:ea typeface="Cabin"/>
                <a:cs typeface="Cabin"/>
                <a:sym typeface="Cabin"/>
              </a:defRPr>
            </a:lvl6pPr>
            <a:lvl7pPr indent="0" lvl="6" marL="2743200" marR="0" rtl="0" algn="l">
              <a:spcBef>
                <a:spcPts val="320"/>
              </a:spcBef>
              <a:spcAft>
                <a:spcPts val="600"/>
              </a:spcAft>
              <a:buClr>
                <a:schemeClr val="accent2"/>
              </a:buClr>
              <a:buSzPct val="92000"/>
              <a:buFont typeface="Noto Sans Symbols"/>
              <a:buNone/>
              <a:defRPr b="0" i="0" sz="1600" u="none" cap="none" strike="noStrike">
                <a:solidFill>
                  <a:schemeClr val="dk2"/>
                </a:solidFill>
                <a:latin typeface="Cabin"/>
                <a:ea typeface="Cabin"/>
                <a:cs typeface="Cabin"/>
                <a:sym typeface="Cabin"/>
              </a:defRPr>
            </a:lvl7pPr>
            <a:lvl8pPr indent="0" lvl="7" marL="3200400" marR="0" rtl="0" algn="l">
              <a:spcBef>
                <a:spcPts val="320"/>
              </a:spcBef>
              <a:spcAft>
                <a:spcPts val="600"/>
              </a:spcAft>
              <a:buClr>
                <a:schemeClr val="accent2"/>
              </a:buClr>
              <a:buSzPct val="92000"/>
              <a:buFont typeface="Noto Sans Symbols"/>
              <a:buNone/>
              <a:defRPr b="0" i="0" sz="1600" u="none" cap="none" strike="noStrike">
                <a:solidFill>
                  <a:schemeClr val="dk2"/>
                </a:solidFill>
                <a:latin typeface="Cabin"/>
                <a:ea typeface="Cabin"/>
                <a:cs typeface="Cabin"/>
                <a:sym typeface="Cabin"/>
              </a:defRPr>
            </a:lvl8pPr>
            <a:lvl9pPr indent="0" lvl="8" marL="3657600" marR="0" rtl="0" algn="l">
              <a:spcBef>
                <a:spcPts val="320"/>
              </a:spcBef>
              <a:spcAft>
                <a:spcPts val="600"/>
              </a:spcAft>
              <a:buClr>
                <a:schemeClr val="accent2"/>
              </a:buClr>
              <a:buSzPct val="92000"/>
              <a:buFont typeface="Noto Sans Symbols"/>
              <a:buNone/>
              <a:defRPr b="0" i="0" sz="1600" u="none" cap="none" strike="noStrike">
                <a:solidFill>
                  <a:schemeClr val="dk2"/>
                </a:solidFill>
                <a:latin typeface="Cabin"/>
                <a:ea typeface="Cabin"/>
                <a:cs typeface="Cabin"/>
                <a:sym typeface="Cabin"/>
              </a:defRPr>
            </a:lvl9pPr>
          </a:lstStyle>
          <a:p/>
        </p:txBody>
      </p:sp>
      <p:sp>
        <p:nvSpPr>
          <p:cNvPr id="83" name="Shape 83"/>
          <p:cNvSpPr txBox="1"/>
          <p:nvPr>
            <p:ph idx="1" type="body"/>
          </p:nvPr>
        </p:nvSpPr>
        <p:spPr>
          <a:xfrm>
            <a:off x="581192" y="5260127"/>
            <a:ext cx="11029617" cy="598671"/>
          </a:xfrm>
          <a:prstGeom prst="rect">
            <a:avLst/>
          </a:prstGeom>
          <a:noFill/>
          <a:ln>
            <a:noFill/>
          </a:ln>
        </p:spPr>
        <p:txBody>
          <a:bodyPr anchorCtr="0" anchor="ctr" bIns="91425" lIns="91425" rIns="91425" wrap="square" tIns="91425"/>
          <a:lstStyle>
            <a:lvl1pPr indent="0" lvl="0" marL="0" marR="0" rtl="0" algn="l">
              <a:spcBef>
                <a:spcPts val="240"/>
              </a:spcBef>
              <a:spcAft>
                <a:spcPts val="600"/>
              </a:spcAft>
              <a:buClr>
                <a:schemeClr val="accent2"/>
              </a:buClr>
              <a:buSzPct val="92000"/>
              <a:buFont typeface="Noto Sans Symbols"/>
              <a:buNone/>
              <a:defRPr b="0" i="0" sz="1200" u="none" cap="none" strike="noStrike">
                <a:solidFill>
                  <a:schemeClr val="dk2"/>
                </a:solidFill>
                <a:latin typeface="Cabin"/>
                <a:ea typeface="Cabin"/>
                <a:cs typeface="Cabin"/>
                <a:sym typeface="Cabin"/>
              </a:defRPr>
            </a:lvl1pPr>
            <a:lvl2pPr indent="0" lvl="1" marL="457200" marR="0" rtl="0" algn="l">
              <a:spcBef>
                <a:spcPts val="240"/>
              </a:spcBef>
              <a:spcAft>
                <a:spcPts val="600"/>
              </a:spcAft>
              <a:buClr>
                <a:schemeClr val="accent2"/>
              </a:buClr>
              <a:buSzPct val="92000"/>
              <a:buFont typeface="Noto Sans Symbols"/>
              <a:buNone/>
              <a:defRPr b="0" i="0" sz="1200" u="none" cap="none" strike="noStrike">
                <a:solidFill>
                  <a:schemeClr val="dk2"/>
                </a:solidFill>
                <a:latin typeface="Cabin"/>
                <a:ea typeface="Cabin"/>
                <a:cs typeface="Cabin"/>
                <a:sym typeface="Cabin"/>
              </a:defRPr>
            </a:lvl2pPr>
            <a:lvl3pPr indent="0" lvl="2" marL="914400" marR="0" rtl="0" algn="l">
              <a:spcBef>
                <a:spcPts val="200"/>
              </a:spcBef>
              <a:spcAft>
                <a:spcPts val="600"/>
              </a:spcAft>
              <a:buClr>
                <a:schemeClr val="accent2"/>
              </a:buClr>
              <a:buSzPct val="91999"/>
              <a:buFont typeface="Noto Sans Symbols"/>
              <a:buNone/>
              <a:defRPr b="0" i="0" sz="1000" u="none" cap="none" strike="noStrike">
                <a:solidFill>
                  <a:schemeClr val="dk2"/>
                </a:solidFill>
                <a:latin typeface="Cabin"/>
                <a:ea typeface="Cabin"/>
                <a:cs typeface="Cabin"/>
                <a:sym typeface="Cabin"/>
              </a:defRPr>
            </a:lvl3pPr>
            <a:lvl4pPr indent="0" lvl="3" marL="13716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4pPr>
            <a:lvl5pPr indent="0" lvl="4" marL="18288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5pPr>
            <a:lvl6pPr indent="0" lvl="5" marL="22860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6pPr>
            <a:lvl7pPr indent="0" lvl="6" marL="27432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7pPr>
            <a:lvl8pPr indent="0" lvl="7" marL="32004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8pPr>
            <a:lvl9pPr indent="0" lvl="8" marL="36576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9pPr>
          </a:lstStyle>
          <a:p/>
        </p:txBody>
      </p:sp>
      <p:sp>
        <p:nvSpPr>
          <p:cNvPr id="84" name="Shape 84"/>
          <p:cNvSpPr txBox="1"/>
          <p:nvPr>
            <p:ph idx="10" type="dt"/>
          </p:nvPr>
        </p:nvSpPr>
        <p:spPr>
          <a:xfrm>
            <a:off x="7605951" y="5956137"/>
            <a:ext cx="284479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85" name="Shape 85"/>
          <p:cNvSpPr txBox="1"/>
          <p:nvPr>
            <p:ph idx="11" type="ftr"/>
          </p:nvPr>
        </p:nvSpPr>
        <p:spPr>
          <a:xfrm>
            <a:off x="581192" y="5951811"/>
            <a:ext cx="6917210" cy="365125"/>
          </a:xfrm>
          <a:prstGeom prst="rect">
            <a:avLst/>
          </a:prstGeom>
          <a:noFill/>
          <a:ln>
            <a:noFill/>
          </a:ln>
        </p:spPr>
        <p:txBody>
          <a:bodyPr anchorCtr="0" anchor="ctr" bIns="91425" lIns="91425" rIns="91425" wrap="square" tIns="91425"/>
          <a:lstStyle>
            <a:lvl1pPr indent="0" lvl="0" marL="0" marR="0" rtl="0" algn="l">
              <a:spcBef>
                <a:spcPts val="0"/>
              </a:spcBef>
              <a:buNone/>
              <a:defRPr sz="900" cap="none">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86" name="Shape 86"/>
          <p:cNvSpPr txBox="1"/>
          <p:nvPr>
            <p:ph idx="12" type="sldNum"/>
          </p:nvPr>
        </p:nvSpPr>
        <p:spPr>
          <a:xfrm>
            <a:off x="10558300" y="5956137"/>
            <a:ext cx="105251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2"/>
                </a:solidFill>
                <a:latin typeface="Cabin"/>
                <a:ea typeface="Cabin"/>
                <a:cs typeface="Cabin"/>
                <a:sym typeface="Cabin"/>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7" name="Shape 87"/>
        <p:cNvGrpSpPr/>
        <p:nvPr/>
      </p:nvGrpSpPr>
      <p:grpSpPr>
        <a:xfrm>
          <a:off x="0" y="0"/>
          <a:ext cx="0" cy="0"/>
          <a:chOff x="0" y="0"/>
          <a:chExt cx="0" cy="0"/>
        </a:xfrm>
      </p:grpSpPr>
      <p:sp>
        <p:nvSpPr>
          <p:cNvPr id="88" name="Shape 88"/>
          <p:cNvSpPr/>
          <p:nvPr/>
        </p:nvSpPr>
        <p:spPr>
          <a:xfrm>
            <a:off x="440286" y="614407"/>
            <a:ext cx="11309338" cy="1189298"/>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89" name="Shape 89"/>
          <p:cNvSpPr txBox="1"/>
          <p:nvPr>
            <p:ph type="title"/>
          </p:nvPr>
        </p:nvSpPr>
        <p:spPr>
          <a:xfrm>
            <a:off x="581192" y="702156"/>
            <a:ext cx="11029616" cy="1013800"/>
          </a:xfrm>
          <a:prstGeom prst="rect">
            <a:avLst/>
          </a:prstGeom>
          <a:noFill/>
          <a:ln>
            <a:noFill/>
          </a:ln>
        </p:spPr>
        <p:txBody>
          <a:bodyPr anchorCtr="0" anchor="b" bIns="91425" lIns="91425" rIns="91425" wrap="square" tIns="91425"/>
          <a:lstStyle>
            <a:lvl1pPr indent="0" lvl="0" marL="0" marR="0" rtl="0" algn="l">
              <a:spcBef>
                <a:spcPts val="0"/>
              </a:spcBef>
              <a:buClr>
                <a:schemeClr val="lt1"/>
              </a:buClr>
              <a:buSzPct val="100000"/>
              <a:buFont typeface="Cabin"/>
              <a:buNone/>
              <a:defRPr b="0" i="0" sz="2800" u="none" cap="none" strike="noStrike">
                <a:solidFill>
                  <a:schemeClr val="lt1"/>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0" name="Shape 90"/>
          <p:cNvSpPr txBox="1"/>
          <p:nvPr>
            <p:ph idx="1" type="body"/>
          </p:nvPr>
        </p:nvSpPr>
        <p:spPr>
          <a:xfrm rot="5400000">
            <a:off x="4334603" y="-1417408"/>
            <a:ext cx="3522794" cy="11029616"/>
          </a:xfrm>
          <a:prstGeom prst="rect">
            <a:avLst/>
          </a:prstGeom>
          <a:noFill/>
          <a:ln>
            <a:noFill/>
          </a:ln>
        </p:spPr>
        <p:txBody>
          <a:bodyPr anchorCtr="0" anchor="t" bIns="91425" lIns="91425" rIns="91425" wrap="square" tIns="91425"/>
          <a:lstStyle>
            <a:lvl1pPr indent="-200844" lvl="0" marL="306000" marR="0" rtl="0" algn="l">
              <a:spcBef>
                <a:spcPts val="360"/>
              </a:spcBef>
              <a:spcAft>
                <a:spcPts val="600"/>
              </a:spcAft>
              <a:buClr>
                <a:schemeClr val="accent2"/>
              </a:buClr>
              <a:buSzPct val="91999"/>
              <a:buFont typeface="Noto Sans Symbols"/>
              <a:buChar char="◼"/>
              <a:defRPr b="0" i="0" sz="1800" u="none" cap="none" strike="noStrike">
                <a:solidFill>
                  <a:schemeClr val="dk2"/>
                </a:solidFill>
                <a:latin typeface="Cabin"/>
                <a:ea typeface="Cabin"/>
                <a:cs typeface="Cabin"/>
                <a:sym typeface="Cabin"/>
              </a:defRPr>
            </a:lvl1pPr>
            <a:lvl2pPr indent="-219028" lvl="1" marL="630000" marR="0" rtl="0" algn="l">
              <a:spcBef>
                <a:spcPts val="320"/>
              </a:spcBef>
              <a:spcAft>
                <a:spcPts val="600"/>
              </a:spcAft>
              <a:buClr>
                <a:schemeClr val="accent2"/>
              </a:buClr>
              <a:buSzPct val="92000"/>
              <a:buFont typeface="Noto Sans Symbols"/>
              <a:buChar char="◼"/>
              <a:defRPr b="0" i="0" sz="1600" u="none" cap="none" strike="noStrike">
                <a:solidFill>
                  <a:schemeClr val="dk2"/>
                </a:solidFill>
                <a:latin typeface="Cabin"/>
                <a:ea typeface="Cabin"/>
                <a:cs typeface="Cabin"/>
                <a:sym typeface="Cabin"/>
              </a:defRPr>
            </a:lvl2pPr>
            <a:lvl3pPr indent="-195912" lvl="2" marL="900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3pPr>
            <a:lvl4pPr indent="-168596" lvl="3" marL="124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4pPr>
            <a:lvl5pPr indent="-172996" lvl="4" marL="160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5pPr>
            <a:lvl6pPr indent="-166195" lvl="5" marL="1899999"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6pPr>
            <a:lvl7pPr indent="-161395" lvl="6" marL="22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7pPr>
            <a:lvl8pPr indent="-169295" lvl="7" marL="25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8pPr>
            <a:lvl9pPr indent="-164495" lvl="8" marL="28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9pPr>
          </a:lstStyle>
          <a:p/>
        </p:txBody>
      </p:sp>
      <p:sp>
        <p:nvSpPr>
          <p:cNvPr id="91" name="Shape 91"/>
          <p:cNvSpPr txBox="1"/>
          <p:nvPr>
            <p:ph idx="10" type="dt"/>
          </p:nvPr>
        </p:nvSpPr>
        <p:spPr>
          <a:xfrm>
            <a:off x="7605951" y="5956137"/>
            <a:ext cx="284479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92" name="Shape 92"/>
          <p:cNvSpPr txBox="1"/>
          <p:nvPr>
            <p:ph idx="11" type="ftr"/>
          </p:nvPr>
        </p:nvSpPr>
        <p:spPr>
          <a:xfrm>
            <a:off x="581192" y="5951811"/>
            <a:ext cx="6917210" cy="365125"/>
          </a:xfrm>
          <a:prstGeom prst="rect">
            <a:avLst/>
          </a:prstGeom>
          <a:noFill/>
          <a:ln>
            <a:noFill/>
          </a:ln>
        </p:spPr>
        <p:txBody>
          <a:bodyPr anchorCtr="0" anchor="ctr" bIns="91425" lIns="91425" rIns="91425" wrap="square" tIns="91425"/>
          <a:lstStyle>
            <a:lvl1pPr indent="0" lvl="0" marL="0" marR="0" rtl="0" algn="l">
              <a:spcBef>
                <a:spcPts val="0"/>
              </a:spcBef>
              <a:buNone/>
              <a:defRPr sz="900" cap="none">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93" name="Shape 93"/>
          <p:cNvSpPr txBox="1"/>
          <p:nvPr>
            <p:ph idx="12" type="sldNum"/>
          </p:nvPr>
        </p:nvSpPr>
        <p:spPr>
          <a:xfrm>
            <a:off x="10558300" y="5956137"/>
            <a:ext cx="105251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2"/>
                </a:solidFill>
                <a:latin typeface="Cabin"/>
                <a:ea typeface="Cabin"/>
                <a:cs typeface="Cabin"/>
                <a:sym typeface="Cabin"/>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94" name="Shape 94"/>
        <p:cNvGrpSpPr/>
        <p:nvPr/>
      </p:nvGrpSpPr>
      <p:grpSpPr>
        <a:xfrm>
          <a:off x="0" y="0"/>
          <a:ext cx="0" cy="0"/>
          <a:chOff x="0" y="0"/>
          <a:chExt cx="0" cy="0"/>
        </a:xfrm>
      </p:grpSpPr>
      <p:sp>
        <p:nvSpPr>
          <p:cNvPr id="95" name="Shape 95"/>
          <p:cNvSpPr/>
          <p:nvPr/>
        </p:nvSpPr>
        <p:spPr>
          <a:xfrm>
            <a:off x="8839201" y="599725"/>
            <a:ext cx="2906817" cy="5816950"/>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6" name="Shape 96"/>
          <p:cNvSpPr txBox="1"/>
          <p:nvPr>
            <p:ph type="title"/>
          </p:nvPr>
        </p:nvSpPr>
        <p:spPr>
          <a:xfrm rot="5400000">
            <a:off x="7249746" y="2265181"/>
            <a:ext cx="5183073" cy="2004164"/>
          </a:xfrm>
          <a:prstGeom prst="rect">
            <a:avLst/>
          </a:prstGeom>
          <a:noFill/>
          <a:ln>
            <a:noFill/>
          </a:ln>
        </p:spPr>
        <p:txBody>
          <a:bodyPr anchorCtr="0" anchor="b" bIns="91425" lIns="91425" rIns="91425" wrap="square" tIns="91425"/>
          <a:lstStyle>
            <a:lvl1pPr indent="0" lvl="0" marL="0" marR="0" rtl="0" algn="l">
              <a:spcBef>
                <a:spcPts val="0"/>
              </a:spcBef>
              <a:buClr>
                <a:schemeClr val="lt1"/>
              </a:buClr>
              <a:buSzPct val="100000"/>
              <a:buFont typeface="Cabin"/>
              <a:buNone/>
              <a:defRPr b="0" i="0" sz="2800" u="none" cap="none" strike="noStrike">
                <a:solidFill>
                  <a:schemeClr val="lt1"/>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7" name="Shape 97"/>
          <p:cNvSpPr txBox="1"/>
          <p:nvPr>
            <p:ph idx="1" type="body"/>
          </p:nvPr>
        </p:nvSpPr>
        <p:spPr>
          <a:xfrm rot="5400000">
            <a:off x="2131526" y="-680877"/>
            <a:ext cx="5183073" cy="7896279"/>
          </a:xfrm>
          <a:prstGeom prst="rect">
            <a:avLst/>
          </a:prstGeom>
          <a:noFill/>
          <a:ln>
            <a:noFill/>
          </a:ln>
        </p:spPr>
        <p:txBody>
          <a:bodyPr anchorCtr="0" anchor="t" bIns="91425" lIns="91425" rIns="91425" wrap="square" tIns="91425"/>
          <a:lstStyle>
            <a:lvl1pPr indent="-200844" lvl="0" marL="306000" marR="0" rtl="0" algn="l">
              <a:spcBef>
                <a:spcPts val="360"/>
              </a:spcBef>
              <a:spcAft>
                <a:spcPts val="600"/>
              </a:spcAft>
              <a:buClr>
                <a:schemeClr val="accent2"/>
              </a:buClr>
              <a:buSzPct val="91999"/>
              <a:buFont typeface="Noto Sans Symbols"/>
              <a:buChar char="◼"/>
              <a:defRPr b="0" i="0" sz="1800" u="none" cap="none" strike="noStrike">
                <a:solidFill>
                  <a:schemeClr val="dk2"/>
                </a:solidFill>
                <a:latin typeface="Cabin"/>
                <a:ea typeface="Cabin"/>
                <a:cs typeface="Cabin"/>
                <a:sym typeface="Cabin"/>
              </a:defRPr>
            </a:lvl1pPr>
            <a:lvl2pPr indent="-219028" lvl="1" marL="630000" marR="0" rtl="0" algn="l">
              <a:spcBef>
                <a:spcPts val="320"/>
              </a:spcBef>
              <a:spcAft>
                <a:spcPts val="600"/>
              </a:spcAft>
              <a:buClr>
                <a:schemeClr val="accent2"/>
              </a:buClr>
              <a:buSzPct val="92000"/>
              <a:buFont typeface="Noto Sans Symbols"/>
              <a:buChar char="◼"/>
              <a:defRPr b="0" i="0" sz="1600" u="none" cap="none" strike="noStrike">
                <a:solidFill>
                  <a:schemeClr val="dk2"/>
                </a:solidFill>
                <a:latin typeface="Cabin"/>
                <a:ea typeface="Cabin"/>
                <a:cs typeface="Cabin"/>
                <a:sym typeface="Cabin"/>
              </a:defRPr>
            </a:lvl2pPr>
            <a:lvl3pPr indent="-195912" lvl="2" marL="900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3pPr>
            <a:lvl4pPr indent="-168596" lvl="3" marL="124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4pPr>
            <a:lvl5pPr indent="-172996" lvl="4" marL="160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5pPr>
            <a:lvl6pPr indent="-166195" lvl="5" marL="1899999"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6pPr>
            <a:lvl7pPr indent="-161395" lvl="6" marL="22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7pPr>
            <a:lvl8pPr indent="-169295" lvl="7" marL="25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8pPr>
            <a:lvl9pPr indent="-164495" lvl="8" marL="28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9pPr>
          </a:lstStyle>
          <a:p/>
        </p:txBody>
      </p:sp>
      <p:sp>
        <p:nvSpPr>
          <p:cNvPr id="98" name="Shape 98"/>
          <p:cNvSpPr txBox="1"/>
          <p:nvPr>
            <p:ph idx="10" type="dt"/>
          </p:nvPr>
        </p:nvSpPr>
        <p:spPr>
          <a:xfrm>
            <a:off x="8993673" y="5956137"/>
            <a:ext cx="1328141"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9F276A"/>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99" name="Shape 99"/>
          <p:cNvSpPr txBox="1"/>
          <p:nvPr>
            <p:ph idx="11" type="ftr"/>
          </p:nvPr>
        </p:nvSpPr>
        <p:spPr>
          <a:xfrm>
            <a:off x="774923" y="5951811"/>
            <a:ext cx="7896279" cy="365125"/>
          </a:xfrm>
          <a:prstGeom prst="rect">
            <a:avLst/>
          </a:prstGeom>
          <a:noFill/>
          <a:ln>
            <a:noFill/>
          </a:ln>
        </p:spPr>
        <p:txBody>
          <a:bodyPr anchorCtr="0" anchor="ctr" bIns="91425" lIns="91425" rIns="91425" wrap="square" tIns="91425"/>
          <a:lstStyle>
            <a:lvl1pPr indent="0" lvl="0" marL="0" marR="0" rtl="0" algn="l">
              <a:spcBef>
                <a:spcPts val="0"/>
              </a:spcBef>
              <a:buNone/>
              <a:defRPr sz="900" cap="none">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100" name="Shape 100"/>
          <p:cNvSpPr txBox="1"/>
          <p:nvPr>
            <p:ph idx="12" type="sldNum"/>
          </p:nvPr>
        </p:nvSpPr>
        <p:spPr>
          <a:xfrm>
            <a:off x="10446615" y="5956137"/>
            <a:ext cx="1164195"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rgbClr val="9F276A"/>
                </a:solidFill>
                <a:latin typeface="Cabin"/>
                <a:ea typeface="Cabin"/>
                <a:cs typeface="Cabin"/>
                <a:sym typeface="Cabin"/>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5" name="Shape 25"/>
        <p:cNvGrpSpPr/>
        <p:nvPr/>
      </p:nvGrpSpPr>
      <p:grpSpPr>
        <a:xfrm>
          <a:off x="0" y="0"/>
          <a:ext cx="0" cy="0"/>
          <a:chOff x="0" y="0"/>
          <a:chExt cx="0" cy="0"/>
        </a:xfrm>
      </p:grpSpPr>
      <p:sp>
        <p:nvSpPr>
          <p:cNvPr id="26" name="Shape 26"/>
          <p:cNvSpPr/>
          <p:nvPr/>
        </p:nvSpPr>
        <p:spPr>
          <a:xfrm>
            <a:off x="440286" y="614407"/>
            <a:ext cx="11309338" cy="1189298"/>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txBox="1"/>
          <p:nvPr>
            <p:ph type="title"/>
          </p:nvPr>
        </p:nvSpPr>
        <p:spPr>
          <a:xfrm>
            <a:off x="581192" y="702156"/>
            <a:ext cx="11029616" cy="1013800"/>
          </a:xfrm>
          <a:prstGeom prst="rect">
            <a:avLst/>
          </a:prstGeom>
          <a:noFill/>
          <a:ln>
            <a:noFill/>
          </a:ln>
        </p:spPr>
        <p:txBody>
          <a:bodyPr anchorCtr="0" anchor="b" bIns="91425" lIns="91425" rIns="91425" wrap="square" tIns="91425"/>
          <a:lstStyle>
            <a:lvl1pPr indent="0" lvl="0" marL="0" marR="0" rtl="0" algn="l">
              <a:spcBef>
                <a:spcPts val="0"/>
              </a:spcBef>
              <a:buClr>
                <a:schemeClr val="lt1"/>
              </a:buClr>
              <a:buSzPct val="100000"/>
              <a:buFont typeface="Cabin"/>
              <a:buNone/>
              <a:defRPr b="0" i="0" sz="2800" u="none" cap="none" strike="noStrike">
                <a:solidFill>
                  <a:schemeClr val="lt1"/>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8" name="Shape 28"/>
          <p:cNvSpPr txBox="1"/>
          <p:nvPr>
            <p:ph idx="1" type="body"/>
          </p:nvPr>
        </p:nvSpPr>
        <p:spPr>
          <a:xfrm>
            <a:off x="581192" y="2180496"/>
            <a:ext cx="11029615" cy="3678303"/>
          </a:xfrm>
          <a:prstGeom prst="rect">
            <a:avLst/>
          </a:prstGeom>
          <a:noFill/>
          <a:ln>
            <a:noFill/>
          </a:ln>
        </p:spPr>
        <p:txBody>
          <a:bodyPr anchorCtr="0" anchor="ctr" bIns="91425" lIns="91425" rIns="91425" wrap="square" tIns="91425"/>
          <a:lstStyle>
            <a:lvl1pPr indent="-200844" lvl="0" marL="306000" marR="0" rtl="0" algn="l">
              <a:spcBef>
                <a:spcPts val="360"/>
              </a:spcBef>
              <a:spcAft>
                <a:spcPts val="600"/>
              </a:spcAft>
              <a:buClr>
                <a:schemeClr val="accent2"/>
              </a:buClr>
              <a:buSzPct val="91999"/>
              <a:buFont typeface="Noto Sans Symbols"/>
              <a:buChar char="◼"/>
              <a:defRPr b="0" i="0" sz="1800" u="none" cap="none" strike="noStrike">
                <a:solidFill>
                  <a:schemeClr val="dk2"/>
                </a:solidFill>
                <a:latin typeface="Cabin"/>
                <a:ea typeface="Cabin"/>
                <a:cs typeface="Cabin"/>
                <a:sym typeface="Cabin"/>
              </a:defRPr>
            </a:lvl1pPr>
            <a:lvl2pPr indent="-219028" lvl="1" marL="630000" marR="0" rtl="0" algn="l">
              <a:spcBef>
                <a:spcPts val="320"/>
              </a:spcBef>
              <a:spcAft>
                <a:spcPts val="600"/>
              </a:spcAft>
              <a:buClr>
                <a:schemeClr val="accent2"/>
              </a:buClr>
              <a:buSzPct val="92000"/>
              <a:buFont typeface="Noto Sans Symbols"/>
              <a:buChar char="◼"/>
              <a:defRPr b="0" i="0" sz="1600" u="none" cap="none" strike="noStrike">
                <a:solidFill>
                  <a:schemeClr val="dk2"/>
                </a:solidFill>
                <a:latin typeface="Cabin"/>
                <a:ea typeface="Cabin"/>
                <a:cs typeface="Cabin"/>
                <a:sym typeface="Cabin"/>
              </a:defRPr>
            </a:lvl2pPr>
            <a:lvl3pPr indent="-195912" lvl="2" marL="900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3pPr>
            <a:lvl4pPr indent="-168596" lvl="3" marL="124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4pPr>
            <a:lvl5pPr indent="-172996" lvl="4" marL="160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5pPr>
            <a:lvl6pPr indent="-166195" lvl="5" marL="1899999"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6pPr>
            <a:lvl7pPr indent="-161395" lvl="6" marL="22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7pPr>
            <a:lvl8pPr indent="-169295" lvl="7" marL="25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8pPr>
            <a:lvl9pPr indent="-164495" lvl="8" marL="28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9pPr>
          </a:lstStyle>
          <a:p/>
        </p:txBody>
      </p:sp>
      <p:sp>
        <p:nvSpPr>
          <p:cNvPr id="29" name="Shape 29"/>
          <p:cNvSpPr txBox="1"/>
          <p:nvPr>
            <p:ph idx="10" type="dt"/>
          </p:nvPr>
        </p:nvSpPr>
        <p:spPr>
          <a:xfrm>
            <a:off x="7605951" y="5956137"/>
            <a:ext cx="2844799" cy="365125"/>
          </a:xfrm>
          <a:prstGeom prst="rect">
            <a:avLst/>
          </a:prstGeom>
          <a:noFill/>
          <a:ln>
            <a:noFill/>
          </a:ln>
        </p:spPr>
        <p:txBody>
          <a:bodyPr anchorCtr="0" anchor="ctr" bIns="91425" lIns="91425" rIns="91425" wrap="square" tIns="91425"/>
          <a:lstStyle>
            <a:lvl1pPr indent="0" lvl="0" marL="0" marR="0" rtl="0" algn="r">
              <a:spcBef>
                <a:spcPts val="0"/>
              </a:spcBef>
              <a:buNone/>
              <a:defRPr b="0" i="0" sz="900" u="none" cap="none" strike="noStrike">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30" name="Shape 30"/>
          <p:cNvSpPr txBox="1"/>
          <p:nvPr>
            <p:ph idx="11" type="ftr"/>
          </p:nvPr>
        </p:nvSpPr>
        <p:spPr>
          <a:xfrm>
            <a:off x="581192" y="5951811"/>
            <a:ext cx="6917210" cy="365125"/>
          </a:xfrm>
          <a:prstGeom prst="rect">
            <a:avLst/>
          </a:prstGeom>
          <a:noFill/>
          <a:ln>
            <a:noFill/>
          </a:ln>
        </p:spPr>
        <p:txBody>
          <a:bodyPr anchorCtr="0" anchor="ctr" bIns="91425" lIns="91425" rIns="91425" wrap="square" tIns="91425"/>
          <a:lstStyle>
            <a:lvl1pPr indent="0" lvl="0" marL="0" marR="0" rtl="0" algn="l">
              <a:spcBef>
                <a:spcPts val="0"/>
              </a:spcBef>
              <a:buNone/>
              <a:defRPr b="0" i="0" sz="900" u="none" cap="none" strike="noStrike">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31" name="Shape 31"/>
          <p:cNvSpPr txBox="1"/>
          <p:nvPr>
            <p:ph idx="12" type="sldNum"/>
          </p:nvPr>
        </p:nvSpPr>
        <p:spPr>
          <a:xfrm>
            <a:off x="10558300" y="5956137"/>
            <a:ext cx="1052508"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2"/>
                </a:solidFill>
                <a:latin typeface="Cabin"/>
                <a:ea typeface="Cabin"/>
                <a:cs typeface="Cabin"/>
                <a:sym typeface="Cabin"/>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32" name="Shape 32"/>
        <p:cNvGrpSpPr/>
        <p:nvPr/>
      </p:nvGrpSpPr>
      <p:grpSpPr>
        <a:xfrm>
          <a:off x="0" y="0"/>
          <a:ext cx="0" cy="0"/>
          <a:chOff x="0" y="0"/>
          <a:chExt cx="0" cy="0"/>
        </a:xfrm>
      </p:grpSpPr>
      <p:sp>
        <p:nvSpPr>
          <p:cNvPr id="33" name="Shape 33"/>
          <p:cNvSpPr txBox="1"/>
          <p:nvPr>
            <p:ph idx="10" type="dt"/>
          </p:nvPr>
        </p:nvSpPr>
        <p:spPr>
          <a:xfrm>
            <a:off x="7605951" y="5956137"/>
            <a:ext cx="284479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34" name="Shape 34"/>
          <p:cNvSpPr txBox="1"/>
          <p:nvPr>
            <p:ph idx="11" type="ftr"/>
          </p:nvPr>
        </p:nvSpPr>
        <p:spPr>
          <a:xfrm>
            <a:off x="581192" y="5951811"/>
            <a:ext cx="6917210" cy="365125"/>
          </a:xfrm>
          <a:prstGeom prst="rect">
            <a:avLst/>
          </a:prstGeom>
          <a:noFill/>
          <a:ln>
            <a:noFill/>
          </a:ln>
        </p:spPr>
        <p:txBody>
          <a:bodyPr anchorCtr="0" anchor="ctr" bIns="91425" lIns="91425" rIns="91425" wrap="square" tIns="91425"/>
          <a:lstStyle>
            <a:lvl1pPr indent="0" lvl="0" marL="0" marR="0" rtl="0" algn="l">
              <a:spcBef>
                <a:spcPts val="0"/>
              </a:spcBef>
              <a:buNone/>
              <a:defRPr sz="900" cap="none">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35" name="Shape 35"/>
          <p:cNvSpPr txBox="1"/>
          <p:nvPr>
            <p:ph idx="12" type="sldNum"/>
          </p:nvPr>
        </p:nvSpPr>
        <p:spPr>
          <a:xfrm>
            <a:off x="10558300" y="5956137"/>
            <a:ext cx="105251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2"/>
                </a:solidFill>
                <a:latin typeface="Cabin"/>
                <a:ea typeface="Cabin"/>
                <a:cs typeface="Cabin"/>
                <a:sym typeface="Cabin"/>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36" name="Shape 36"/>
        <p:cNvGrpSpPr/>
        <p:nvPr/>
      </p:nvGrpSpPr>
      <p:grpSpPr>
        <a:xfrm>
          <a:off x="0" y="0"/>
          <a:ext cx="0" cy="0"/>
          <a:chOff x="0" y="0"/>
          <a:chExt cx="0" cy="0"/>
        </a:xfrm>
      </p:grpSpPr>
      <p:sp>
        <p:nvSpPr>
          <p:cNvPr id="37" name="Shape 37"/>
          <p:cNvSpPr/>
          <p:nvPr/>
        </p:nvSpPr>
        <p:spPr>
          <a:xfrm>
            <a:off x="0" y="6727600"/>
            <a:ext cx="12192000" cy="130400"/>
          </a:xfrm>
          <a:prstGeom prst="rect">
            <a:avLst/>
          </a:prstGeom>
          <a:solidFill>
            <a:schemeClr val="lt2"/>
          </a:solidFill>
          <a:ln>
            <a:noFill/>
          </a:ln>
        </p:spPr>
        <p:txBody>
          <a:bodyPr anchorCtr="0" anchor="ctr" bIns="121900" lIns="121900" rIns="121900" wrap="square" tIns="121900">
            <a:noAutofit/>
          </a:bodyPr>
          <a:lstStyle/>
          <a:p>
            <a:pPr indent="-152400" lvl="0" marL="0" marR="0" rtl="0" algn="l">
              <a:spcBef>
                <a:spcPts val="0"/>
              </a:spcBef>
              <a:buClr>
                <a:schemeClr val="dk1"/>
              </a:buClr>
              <a:buFont typeface="Cabin"/>
              <a:buNone/>
            </a:pPr>
            <a:r>
              <a:t/>
            </a:r>
            <a:endParaRPr sz="2400">
              <a:solidFill>
                <a:schemeClr val="dk1"/>
              </a:solidFill>
              <a:latin typeface="Cabin"/>
              <a:ea typeface="Cabin"/>
              <a:cs typeface="Cabin"/>
              <a:sym typeface="Cabin"/>
            </a:endParaRPr>
          </a:p>
        </p:txBody>
      </p:sp>
      <p:sp>
        <p:nvSpPr>
          <p:cNvPr id="38" name="Shape 38"/>
          <p:cNvSpPr txBox="1"/>
          <p:nvPr>
            <p:ph type="title"/>
          </p:nvPr>
        </p:nvSpPr>
        <p:spPr>
          <a:xfrm>
            <a:off x="415600" y="593367"/>
            <a:ext cx="11360800" cy="763600"/>
          </a:xfrm>
          <a:prstGeom prst="rect">
            <a:avLst/>
          </a:prstGeom>
          <a:noFill/>
          <a:ln>
            <a:noFill/>
          </a:ln>
        </p:spPr>
        <p:txBody>
          <a:bodyPr anchorCtr="0" anchor="t" bIns="91425" lIns="91425" rIns="91425" wrap="square" tIns="91425"/>
          <a:lstStyle>
            <a:lvl1pPr indent="0" lvl="0" marL="0" marR="0" rtl="0" algn="l">
              <a:spcBef>
                <a:spcPts val="0"/>
              </a:spcBef>
              <a:buClr>
                <a:schemeClr val="lt1"/>
              </a:buClr>
              <a:buSzPct val="100000"/>
              <a:buFont typeface="Cabin"/>
              <a:buNone/>
              <a:defRPr b="0" i="0" sz="2800" u="none" cap="none" strike="noStrike">
                <a:solidFill>
                  <a:schemeClr val="lt1"/>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9" name="Shape 39"/>
          <p:cNvSpPr txBox="1"/>
          <p:nvPr>
            <p:ph idx="1" type="body"/>
          </p:nvPr>
        </p:nvSpPr>
        <p:spPr>
          <a:xfrm>
            <a:off x="415600" y="1536633"/>
            <a:ext cx="11360800" cy="4555200"/>
          </a:xfrm>
          <a:prstGeom prst="rect">
            <a:avLst/>
          </a:prstGeom>
          <a:noFill/>
          <a:ln>
            <a:noFill/>
          </a:ln>
        </p:spPr>
        <p:txBody>
          <a:bodyPr anchorCtr="0" anchor="t" bIns="91425" lIns="91425" rIns="91425" wrap="square" tIns="91425"/>
          <a:lstStyle>
            <a:lvl1pPr indent="-200844" lvl="0" marL="306000" marR="0" rtl="0" algn="l">
              <a:spcBef>
                <a:spcPts val="0"/>
              </a:spcBef>
              <a:spcAft>
                <a:spcPts val="600"/>
              </a:spcAft>
              <a:buClr>
                <a:schemeClr val="accent2"/>
              </a:buClr>
              <a:buSzPct val="91999"/>
              <a:buFont typeface="Noto Sans Symbols"/>
              <a:buChar char="◼"/>
              <a:defRPr b="0" i="0" sz="1800" u="none" cap="none" strike="noStrike">
                <a:solidFill>
                  <a:schemeClr val="dk2"/>
                </a:solidFill>
                <a:latin typeface="Cabin"/>
                <a:ea typeface="Cabin"/>
                <a:cs typeface="Cabin"/>
                <a:sym typeface="Cabin"/>
              </a:defRPr>
            </a:lvl1pPr>
            <a:lvl2pPr indent="-219028" lvl="1" marL="630000" marR="0" rtl="0" algn="l">
              <a:spcBef>
                <a:spcPts val="0"/>
              </a:spcBef>
              <a:spcAft>
                <a:spcPts val="600"/>
              </a:spcAft>
              <a:buClr>
                <a:schemeClr val="accent2"/>
              </a:buClr>
              <a:buSzPct val="92000"/>
              <a:buFont typeface="Noto Sans Symbols"/>
              <a:buChar char="◼"/>
              <a:defRPr b="0" i="0" sz="1600" u="none" cap="none" strike="noStrike">
                <a:solidFill>
                  <a:schemeClr val="dk2"/>
                </a:solidFill>
                <a:latin typeface="Cabin"/>
                <a:ea typeface="Cabin"/>
                <a:cs typeface="Cabin"/>
                <a:sym typeface="Cabin"/>
              </a:defRPr>
            </a:lvl2pPr>
            <a:lvl3pPr indent="-195912" lvl="2" marL="900000" marR="0" rtl="0" algn="l">
              <a:spcBef>
                <a:spcPts val="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3pPr>
            <a:lvl4pPr indent="-168596" lvl="3" marL="1242000" marR="0" rtl="0" algn="l">
              <a:spcBef>
                <a:spcPts val="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4pPr>
            <a:lvl5pPr indent="-172996" lvl="4" marL="1602000" marR="0" rtl="0" algn="l">
              <a:spcBef>
                <a:spcPts val="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5pPr>
            <a:lvl6pPr indent="-166195" lvl="5" marL="1899999" marR="0" rtl="0" algn="l">
              <a:spcBef>
                <a:spcPts val="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6pPr>
            <a:lvl7pPr indent="-161395" lvl="6" marL="2200000" marR="0" rtl="0" algn="l">
              <a:spcBef>
                <a:spcPts val="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7pPr>
            <a:lvl8pPr indent="-169295" lvl="7" marL="2500000" marR="0" rtl="0" algn="l">
              <a:spcBef>
                <a:spcPts val="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8pPr>
            <a:lvl9pPr indent="-164495" lvl="8" marL="2800000" marR="0" rtl="0" algn="l">
              <a:spcBef>
                <a:spcPts val="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9pPr>
          </a:lstStyle>
          <a:p/>
        </p:txBody>
      </p:sp>
      <p:sp>
        <p:nvSpPr>
          <p:cNvPr id="40" name="Shape 40"/>
          <p:cNvSpPr txBox="1"/>
          <p:nvPr>
            <p:ph idx="12" type="sldNum"/>
          </p:nvPr>
        </p:nvSpPr>
        <p:spPr>
          <a:xfrm>
            <a:off x="11296609" y="6217621"/>
            <a:ext cx="731600" cy="524800"/>
          </a:xfrm>
          <a:prstGeom prst="rect">
            <a:avLst/>
          </a:prstGeom>
          <a:noFill/>
          <a:ln>
            <a:noFill/>
          </a:ln>
        </p:spPr>
        <p:txBody>
          <a:bodyPr anchorCtr="0" anchor="ctr" bIns="91425" lIns="91425" rIns="91425" wrap="square" tIns="91425">
            <a:noAutofit/>
          </a:bodyPr>
          <a:lstStyle/>
          <a:p>
            <a:pPr indent="0" lvl="0" marL="0" marR="0" rtl="0" algn="r">
              <a:spcBef>
                <a:spcPts val="0"/>
              </a:spcBef>
              <a:buSzPct val="25000"/>
              <a:buNone/>
            </a:pPr>
            <a:fld id="{00000000-1234-1234-1234-123412341234}" type="slidenum">
              <a:rPr lang="en-US" sz="900">
                <a:solidFill>
                  <a:schemeClr val="accent2"/>
                </a:solidFill>
                <a:latin typeface="Cabin"/>
                <a:ea typeface="Cabin"/>
                <a:cs typeface="Cabin"/>
                <a:sym typeface="Cabin"/>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41" name="Shape 41"/>
        <p:cNvGrpSpPr/>
        <p:nvPr/>
      </p:nvGrpSpPr>
      <p:grpSpPr>
        <a:xfrm>
          <a:off x="0" y="0"/>
          <a:ext cx="0" cy="0"/>
          <a:chOff x="0" y="0"/>
          <a:chExt cx="0" cy="0"/>
        </a:xfrm>
      </p:grpSpPr>
      <p:sp>
        <p:nvSpPr>
          <p:cNvPr id="42" name="Shape 42"/>
          <p:cNvSpPr/>
          <p:nvPr/>
        </p:nvSpPr>
        <p:spPr>
          <a:xfrm>
            <a:off x="447817" y="5141974"/>
            <a:ext cx="11290860" cy="1258827"/>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43" name="Shape 43"/>
          <p:cNvSpPr txBox="1"/>
          <p:nvPr>
            <p:ph type="title"/>
          </p:nvPr>
        </p:nvSpPr>
        <p:spPr>
          <a:xfrm>
            <a:off x="581193" y="3043910"/>
            <a:ext cx="11029615" cy="1497507"/>
          </a:xfrm>
          <a:prstGeom prst="rect">
            <a:avLst/>
          </a:prstGeom>
          <a:noFill/>
          <a:ln>
            <a:noFill/>
          </a:ln>
        </p:spPr>
        <p:txBody>
          <a:bodyPr anchorCtr="0" anchor="b" bIns="91425" lIns="91425" rIns="91425" wrap="square" tIns="91425"/>
          <a:lstStyle>
            <a:lvl1pPr indent="0" lvl="0" marL="0" marR="0" rtl="0" algn="l">
              <a:spcBef>
                <a:spcPts val="0"/>
              </a:spcBef>
              <a:buClr>
                <a:schemeClr val="accent1"/>
              </a:buClr>
              <a:buSzPct val="100000"/>
              <a:buFont typeface="Cabin"/>
              <a:buNone/>
              <a:defRPr b="0" i="0" sz="3600" u="none" cap="none" strike="noStrike">
                <a:solidFill>
                  <a:schemeClr val="accent1"/>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44" name="Shape 44"/>
          <p:cNvSpPr txBox="1"/>
          <p:nvPr>
            <p:ph idx="1" type="body"/>
          </p:nvPr>
        </p:nvSpPr>
        <p:spPr>
          <a:xfrm>
            <a:off x="581192" y="4541417"/>
            <a:ext cx="11029615" cy="600556"/>
          </a:xfrm>
          <a:prstGeom prst="rect">
            <a:avLst/>
          </a:prstGeom>
          <a:noFill/>
          <a:ln>
            <a:noFill/>
          </a:ln>
        </p:spPr>
        <p:txBody>
          <a:bodyPr anchorCtr="0" anchor="t" bIns="91425" lIns="91425" rIns="91425" wrap="square" tIns="91425"/>
          <a:lstStyle>
            <a:lvl1pPr indent="0" lvl="0" marL="0" marR="0" rtl="0" algn="l">
              <a:spcBef>
                <a:spcPts val="360"/>
              </a:spcBef>
              <a:spcAft>
                <a:spcPts val="600"/>
              </a:spcAft>
              <a:buClr>
                <a:schemeClr val="accent2"/>
              </a:buClr>
              <a:buSzPct val="91999"/>
              <a:buFont typeface="Noto Sans Symbols"/>
              <a:buNone/>
              <a:defRPr b="0" i="0" sz="1800" u="none" cap="none" strike="noStrike">
                <a:solidFill>
                  <a:schemeClr val="accent2"/>
                </a:solidFill>
                <a:latin typeface="Cabin"/>
                <a:ea typeface="Cabin"/>
                <a:cs typeface="Cabin"/>
                <a:sym typeface="Cabin"/>
              </a:defRPr>
            </a:lvl1pPr>
            <a:lvl2pPr indent="0" lvl="1" marL="457200" marR="0" rtl="0" algn="l">
              <a:spcBef>
                <a:spcPts val="360"/>
              </a:spcBef>
              <a:spcAft>
                <a:spcPts val="600"/>
              </a:spcAft>
              <a:buClr>
                <a:schemeClr val="accent2"/>
              </a:buClr>
              <a:buSzPct val="91999"/>
              <a:buFont typeface="Noto Sans Symbols"/>
              <a:buNone/>
              <a:defRPr b="0" i="0" sz="1800" u="none" cap="none" strike="noStrike">
                <a:solidFill>
                  <a:srgbClr val="888888"/>
                </a:solidFill>
                <a:latin typeface="Cabin"/>
                <a:ea typeface="Cabin"/>
                <a:cs typeface="Cabin"/>
                <a:sym typeface="Cabin"/>
              </a:defRPr>
            </a:lvl2pPr>
            <a:lvl3pPr indent="0" lvl="2" marL="914400" marR="0" rtl="0" algn="l">
              <a:spcBef>
                <a:spcPts val="320"/>
              </a:spcBef>
              <a:spcAft>
                <a:spcPts val="600"/>
              </a:spcAft>
              <a:buClr>
                <a:schemeClr val="accent2"/>
              </a:buClr>
              <a:buSzPct val="92000"/>
              <a:buFont typeface="Noto Sans Symbols"/>
              <a:buNone/>
              <a:defRPr b="0" i="0" sz="1600" u="none" cap="none" strike="noStrike">
                <a:solidFill>
                  <a:srgbClr val="888888"/>
                </a:solidFill>
                <a:latin typeface="Cabin"/>
                <a:ea typeface="Cabin"/>
                <a:cs typeface="Cabin"/>
                <a:sym typeface="Cabin"/>
              </a:defRPr>
            </a:lvl3pPr>
            <a:lvl4pPr indent="0" lvl="3" marL="1371600" marR="0" rtl="0" algn="l">
              <a:spcBef>
                <a:spcPts val="280"/>
              </a:spcBef>
              <a:spcAft>
                <a:spcPts val="600"/>
              </a:spcAft>
              <a:buClr>
                <a:schemeClr val="accent2"/>
              </a:buClr>
              <a:buSzPct val="92000"/>
              <a:buFont typeface="Noto Sans Symbols"/>
              <a:buNone/>
              <a:defRPr b="0" i="0" sz="1400" u="none" cap="none" strike="noStrike">
                <a:solidFill>
                  <a:srgbClr val="888888"/>
                </a:solidFill>
                <a:latin typeface="Cabin"/>
                <a:ea typeface="Cabin"/>
                <a:cs typeface="Cabin"/>
                <a:sym typeface="Cabin"/>
              </a:defRPr>
            </a:lvl4pPr>
            <a:lvl5pPr indent="0" lvl="4" marL="1828800" marR="0" rtl="0" algn="l">
              <a:spcBef>
                <a:spcPts val="280"/>
              </a:spcBef>
              <a:spcAft>
                <a:spcPts val="600"/>
              </a:spcAft>
              <a:buClr>
                <a:schemeClr val="accent2"/>
              </a:buClr>
              <a:buSzPct val="92000"/>
              <a:buFont typeface="Noto Sans Symbols"/>
              <a:buNone/>
              <a:defRPr b="0" i="0" sz="1400" u="none" cap="none" strike="noStrike">
                <a:solidFill>
                  <a:srgbClr val="888888"/>
                </a:solidFill>
                <a:latin typeface="Cabin"/>
                <a:ea typeface="Cabin"/>
                <a:cs typeface="Cabin"/>
                <a:sym typeface="Cabin"/>
              </a:defRPr>
            </a:lvl5pPr>
            <a:lvl6pPr indent="0" lvl="5" marL="2286000" marR="0" rtl="0" algn="l">
              <a:spcBef>
                <a:spcPts val="280"/>
              </a:spcBef>
              <a:spcAft>
                <a:spcPts val="600"/>
              </a:spcAft>
              <a:buClr>
                <a:schemeClr val="accent2"/>
              </a:buClr>
              <a:buSzPct val="92000"/>
              <a:buFont typeface="Noto Sans Symbols"/>
              <a:buNone/>
              <a:defRPr b="0" i="0" sz="1400" u="none" cap="none" strike="noStrike">
                <a:solidFill>
                  <a:srgbClr val="888888"/>
                </a:solidFill>
                <a:latin typeface="Cabin"/>
                <a:ea typeface="Cabin"/>
                <a:cs typeface="Cabin"/>
                <a:sym typeface="Cabin"/>
              </a:defRPr>
            </a:lvl6pPr>
            <a:lvl7pPr indent="0" lvl="6" marL="2743200" marR="0" rtl="0" algn="l">
              <a:spcBef>
                <a:spcPts val="280"/>
              </a:spcBef>
              <a:spcAft>
                <a:spcPts val="600"/>
              </a:spcAft>
              <a:buClr>
                <a:schemeClr val="accent2"/>
              </a:buClr>
              <a:buSzPct val="92000"/>
              <a:buFont typeface="Noto Sans Symbols"/>
              <a:buNone/>
              <a:defRPr b="0" i="0" sz="1400" u="none" cap="none" strike="noStrike">
                <a:solidFill>
                  <a:srgbClr val="888888"/>
                </a:solidFill>
                <a:latin typeface="Cabin"/>
                <a:ea typeface="Cabin"/>
                <a:cs typeface="Cabin"/>
                <a:sym typeface="Cabin"/>
              </a:defRPr>
            </a:lvl7pPr>
            <a:lvl8pPr indent="0" lvl="7" marL="3200400" marR="0" rtl="0" algn="l">
              <a:spcBef>
                <a:spcPts val="280"/>
              </a:spcBef>
              <a:spcAft>
                <a:spcPts val="600"/>
              </a:spcAft>
              <a:buClr>
                <a:schemeClr val="accent2"/>
              </a:buClr>
              <a:buSzPct val="92000"/>
              <a:buFont typeface="Noto Sans Symbols"/>
              <a:buNone/>
              <a:defRPr b="0" i="0" sz="1400" u="none" cap="none" strike="noStrike">
                <a:solidFill>
                  <a:srgbClr val="888888"/>
                </a:solidFill>
                <a:latin typeface="Cabin"/>
                <a:ea typeface="Cabin"/>
                <a:cs typeface="Cabin"/>
                <a:sym typeface="Cabin"/>
              </a:defRPr>
            </a:lvl8pPr>
            <a:lvl9pPr indent="0" lvl="8" marL="3657600" marR="0" rtl="0" algn="l">
              <a:spcBef>
                <a:spcPts val="280"/>
              </a:spcBef>
              <a:spcAft>
                <a:spcPts val="600"/>
              </a:spcAft>
              <a:buClr>
                <a:schemeClr val="accent2"/>
              </a:buClr>
              <a:buSzPct val="92000"/>
              <a:buFont typeface="Noto Sans Symbols"/>
              <a:buNone/>
              <a:defRPr b="0" i="0" sz="1400" u="none" cap="none" strike="noStrike">
                <a:solidFill>
                  <a:srgbClr val="888888"/>
                </a:solidFill>
                <a:latin typeface="Cabin"/>
                <a:ea typeface="Cabin"/>
                <a:cs typeface="Cabin"/>
                <a:sym typeface="Cabin"/>
              </a:defRPr>
            </a:lvl9pPr>
          </a:lstStyle>
          <a:p/>
        </p:txBody>
      </p:sp>
      <p:sp>
        <p:nvSpPr>
          <p:cNvPr id="45" name="Shape 45"/>
          <p:cNvSpPr txBox="1"/>
          <p:nvPr>
            <p:ph idx="10" type="dt"/>
          </p:nvPr>
        </p:nvSpPr>
        <p:spPr>
          <a:xfrm>
            <a:off x="7605951" y="5956137"/>
            <a:ext cx="284479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9F276A"/>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46" name="Shape 46"/>
          <p:cNvSpPr txBox="1"/>
          <p:nvPr>
            <p:ph idx="11" type="ftr"/>
          </p:nvPr>
        </p:nvSpPr>
        <p:spPr>
          <a:xfrm>
            <a:off x="581192" y="5951811"/>
            <a:ext cx="6917210" cy="365125"/>
          </a:xfrm>
          <a:prstGeom prst="rect">
            <a:avLst/>
          </a:prstGeom>
          <a:noFill/>
          <a:ln>
            <a:noFill/>
          </a:ln>
        </p:spPr>
        <p:txBody>
          <a:bodyPr anchorCtr="0" anchor="ctr" bIns="91425" lIns="91425" rIns="91425" wrap="square" tIns="91425"/>
          <a:lstStyle>
            <a:lvl1pPr indent="0" lvl="0" marL="0" marR="0" rtl="0" algn="l">
              <a:spcBef>
                <a:spcPts val="0"/>
              </a:spcBef>
              <a:buNone/>
              <a:defRPr sz="900" cap="none">
                <a:solidFill>
                  <a:srgbClr val="9F276A"/>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47" name="Shape 47"/>
          <p:cNvSpPr txBox="1"/>
          <p:nvPr>
            <p:ph idx="12" type="sldNum"/>
          </p:nvPr>
        </p:nvSpPr>
        <p:spPr>
          <a:xfrm>
            <a:off x="10558300" y="5956137"/>
            <a:ext cx="105251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rgbClr val="9F276A"/>
                </a:solidFill>
                <a:latin typeface="Cabin"/>
                <a:ea typeface="Cabin"/>
                <a:cs typeface="Cabin"/>
                <a:sym typeface="Cabin"/>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48" name="Shape 48"/>
        <p:cNvGrpSpPr/>
        <p:nvPr/>
      </p:nvGrpSpPr>
      <p:grpSpPr>
        <a:xfrm>
          <a:off x="0" y="0"/>
          <a:ext cx="0" cy="0"/>
          <a:chOff x="0" y="0"/>
          <a:chExt cx="0" cy="0"/>
        </a:xfrm>
      </p:grpSpPr>
      <p:sp>
        <p:nvSpPr>
          <p:cNvPr id="49" name="Shape 49"/>
          <p:cNvSpPr/>
          <p:nvPr/>
        </p:nvSpPr>
        <p:spPr>
          <a:xfrm>
            <a:off x="445982" y="606554"/>
            <a:ext cx="11300036" cy="1258827"/>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0" name="Shape 50"/>
          <p:cNvSpPr txBox="1"/>
          <p:nvPr>
            <p:ph type="title"/>
          </p:nvPr>
        </p:nvSpPr>
        <p:spPr>
          <a:xfrm>
            <a:off x="581193" y="729658"/>
            <a:ext cx="11029616" cy="988332"/>
          </a:xfrm>
          <a:prstGeom prst="rect">
            <a:avLst/>
          </a:prstGeom>
          <a:noFill/>
          <a:ln>
            <a:noFill/>
          </a:ln>
        </p:spPr>
        <p:txBody>
          <a:bodyPr anchorCtr="0" anchor="b" bIns="91425" lIns="91425" rIns="91425" wrap="square" tIns="91425"/>
          <a:lstStyle>
            <a:lvl1pPr indent="0" lvl="0" marL="0" marR="0" rtl="0" algn="l">
              <a:spcBef>
                <a:spcPts val="0"/>
              </a:spcBef>
              <a:buClr>
                <a:schemeClr val="lt1"/>
              </a:buClr>
              <a:buSzPct val="100000"/>
              <a:buFont typeface="Cabin"/>
              <a:buNone/>
              <a:defRPr b="0" i="0" sz="2800" u="none" cap="none" strike="noStrike">
                <a:solidFill>
                  <a:schemeClr val="lt1"/>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1" name="Shape 51"/>
          <p:cNvSpPr txBox="1"/>
          <p:nvPr>
            <p:ph idx="1" type="body"/>
          </p:nvPr>
        </p:nvSpPr>
        <p:spPr>
          <a:xfrm>
            <a:off x="581193" y="2228003"/>
            <a:ext cx="5422390" cy="3633047"/>
          </a:xfrm>
          <a:prstGeom prst="rect">
            <a:avLst/>
          </a:prstGeom>
          <a:noFill/>
          <a:ln>
            <a:noFill/>
          </a:ln>
        </p:spPr>
        <p:txBody>
          <a:bodyPr anchorCtr="0" anchor="ctr" bIns="91425" lIns="91425" rIns="91425" wrap="square" tIns="91425"/>
          <a:lstStyle>
            <a:lvl1pPr indent="-200844" lvl="0" marL="306000" marR="0" rtl="0" algn="l">
              <a:spcBef>
                <a:spcPts val="360"/>
              </a:spcBef>
              <a:spcAft>
                <a:spcPts val="600"/>
              </a:spcAft>
              <a:buClr>
                <a:schemeClr val="accent2"/>
              </a:buClr>
              <a:buSzPct val="91999"/>
              <a:buFont typeface="Noto Sans Symbols"/>
              <a:buChar char="◼"/>
              <a:defRPr b="0" i="0" sz="1800" u="none" cap="none" strike="noStrike">
                <a:solidFill>
                  <a:schemeClr val="dk2"/>
                </a:solidFill>
                <a:latin typeface="Cabin"/>
                <a:ea typeface="Cabin"/>
                <a:cs typeface="Cabin"/>
                <a:sym typeface="Cabin"/>
              </a:defRPr>
            </a:lvl1pPr>
            <a:lvl2pPr indent="-219028" lvl="1" marL="630000" marR="0" rtl="0" algn="l">
              <a:spcBef>
                <a:spcPts val="320"/>
              </a:spcBef>
              <a:spcAft>
                <a:spcPts val="600"/>
              </a:spcAft>
              <a:buClr>
                <a:schemeClr val="accent2"/>
              </a:buClr>
              <a:buSzPct val="92000"/>
              <a:buFont typeface="Noto Sans Symbols"/>
              <a:buChar char="◼"/>
              <a:defRPr b="0" i="0" sz="1600" u="none" cap="none" strike="noStrike">
                <a:solidFill>
                  <a:schemeClr val="dk2"/>
                </a:solidFill>
                <a:latin typeface="Cabin"/>
                <a:ea typeface="Cabin"/>
                <a:cs typeface="Cabin"/>
                <a:sym typeface="Cabin"/>
              </a:defRPr>
            </a:lvl2pPr>
            <a:lvl3pPr indent="-195912" lvl="2" marL="900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3pPr>
            <a:lvl4pPr indent="-168596" lvl="3" marL="124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4pPr>
            <a:lvl5pPr indent="-172996" lvl="4" marL="160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5pPr>
            <a:lvl6pPr indent="-166195" lvl="5" marL="1899999"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6pPr>
            <a:lvl7pPr indent="-161395" lvl="6" marL="22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7pPr>
            <a:lvl8pPr indent="-169295" lvl="7" marL="25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8pPr>
            <a:lvl9pPr indent="-164495" lvl="8" marL="28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9pPr>
          </a:lstStyle>
          <a:p/>
        </p:txBody>
      </p:sp>
      <p:sp>
        <p:nvSpPr>
          <p:cNvPr id="52" name="Shape 52"/>
          <p:cNvSpPr txBox="1"/>
          <p:nvPr>
            <p:ph idx="2" type="body"/>
          </p:nvPr>
        </p:nvSpPr>
        <p:spPr>
          <a:xfrm>
            <a:off x="6188417" y="2228003"/>
            <a:ext cx="5422392" cy="3633047"/>
          </a:xfrm>
          <a:prstGeom prst="rect">
            <a:avLst/>
          </a:prstGeom>
          <a:noFill/>
          <a:ln>
            <a:noFill/>
          </a:ln>
        </p:spPr>
        <p:txBody>
          <a:bodyPr anchorCtr="0" anchor="ctr" bIns="91425" lIns="91425" rIns="91425" wrap="square" tIns="91425"/>
          <a:lstStyle>
            <a:lvl1pPr indent="-200844" lvl="0" marL="306000" marR="0" rtl="0" algn="l">
              <a:spcBef>
                <a:spcPts val="360"/>
              </a:spcBef>
              <a:spcAft>
                <a:spcPts val="600"/>
              </a:spcAft>
              <a:buClr>
                <a:schemeClr val="accent2"/>
              </a:buClr>
              <a:buSzPct val="91999"/>
              <a:buFont typeface="Noto Sans Symbols"/>
              <a:buChar char="◼"/>
              <a:defRPr b="0" i="0" sz="1800" u="none" cap="none" strike="noStrike">
                <a:solidFill>
                  <a:schemeClr val="dk2"/>
                </a:solidFill>
                <a:latin typeface="Cabin"/>
                <a:ea typeface="Cabin"/>
                <a:cs typeface="Cabin"/>
                <a:sym typeface="Cabin"/>
              </a:defRPr>
            </a:lvl1pPr>
            <a:lvl2pPr indent="-219028" lvl="1" marL="630000" marR="0" rtl="0" algn="l">
              <a:spcBef>
                <a:spcPts val="320"/>
              </a:spcBef>
              <a:spcAft>
                <a:spcPts val="600"/>
              </a:spcAft>
              <a:buClr>
                <a:schemeClr val="accent2"/>
              </a:buClr>
              <a:buSzPct val="92000"/>
              <a:buFont typeface="Noto Sans Symbols"/>
              <a:buChar char="◼"/>
              <a:defRPr b="0" i="0" sz="1600" u="none" cap="none" strike="noStrike">
                <a:solidFill>
                  <a:schemeClr val="dk2"/>
                </a:solidFill>
                <a:latin typeface="Cabin"/>
                <a:ea typeface="Cabin"/>
                <a:cs typeface="Cabin"/>
                <a:sym typeface="Cabin"/>
              </a:defRPr>
            </a:lvl2pPr>
            <a:lvl3pPr indent="-195912" lvl="2" marL="900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3pPr>
            <a:lvl4pPr indent="-168596" lvl="3" marL="124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4pPr>
            <a:lvl5pPr indent="-172996" lvl="4" marL="160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5pPr>
            <a:lvl6pPr indent="-166195" lvl="5" marL="1899999"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6pPr>
            <a:lvl7pPr indent="-161395" lvl="6" marL="22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7pPr>
            <a:lvl8pPr indent="-169295" lvl="7" marL="25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8pPr>
            <a:lvl9pPr indent="-164495" lvl="8" marL="28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9pPr>
          </a:lstStyle>
          <a:p/>
        </p:txBody>
      </p:sp>
      <p:sp>
        <p:nvSpPr>
          <p:cNvPr id="53" name="Shape 53"/>
          <p:cNvSpPr txBox="1"/>
          <p:nvPr>
            <p:ph idx="10" type="dt"/>
          </p:nvPr>
        </p:nvSpPr>
        <p:spPr>
          <a:xfrm>
            <a:off x="7605951" y="5956137"/>
            <a:ext cx="284479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54" name="Shape 54"/>
          <p:cNvSpPr txBox="1"/>
          <p:nvPr>
            <p:ph idx="11" type="ftr"/>
          </p:nvPr>
        </p:nvSpPr>
        <p:spPr>
          <a:xfrm>
            <a:off x="581192" y="5951811"/>
            <a:ext cx="6917210" cy="365125"/>
          </a:xfrm>
          <a:prstGeom prst="rect">
            <a:avLst/>
          </a:prstGeom>
          <a:noFill/>
          <a:ln>
            <a:noFill/>
          </a:ln>
        </p:spPr>
        <p:txBody>
          <a:bodyPr anchorCtr="0" anchor="ctr" bIns="91425" lIns="91425" rIns="91425" wrap="square" tIns="91425"/>
          <a:lstStyle>
            <a:lvl1pPr indent="0" lvl="0" marL="0" marR="0" rtl="0" algn="l">
              <a:spcBef>
                <a:spcPts val="0"/>
              </a:spcBef>
              <a:buNone/>
              <a:defRPr sz="900" cap="none">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55" name="Shape 55"/>
          <p:cNvSpPr txBox="1"/>
          <p:nvPr>
            <p:ph idx="12" type="sldNum"/>
          </p:nvPr>
        </p:nvSpPr>
        <p:spPr>
          <a:xfrm>
            <a:off x="10558300" y="5956137"/>
            <a:ext cx="105251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2"/>
                </a:solidFill>
                <a:latin typeface="Cabin"/>
                <a:ea typeface="Cabin"/>
                <a:cs typeface="Cabin"/>
                <a:sym typeface="Cabin"/>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56" name="Shape 56"/>
        <p:cNvGrpSpPr/>
        <p:nvPr/>
      </p:nvGrpSpPr>
      <p:grpSpPr>
        <a:xfrm>
          <a:off x="0" y="0"/>
          <a:ext cx="0" cy="0"/>
          <a:chOff x="0" y="0"/>
          <a:chExt cx="0" cy="0"/>
        </a:xfrm>
      </p:grpSpPr>
      <p:sp>
        <p:nvSpPr>
          <p:cNvPr id="57" name="Shape 57"/>
          <p:cNvSpPr/>
          <p:nvPr/>
        </p:nvSpPr>
        <p:spPr>
          <a:xfrm>
            <a:off x="445982" y="606554"/>
            <a:ext cx="11300036" cy="1258827"/>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txBox="1"/>
          <p:nvPr>
            <p:ph type="title"/>
          </p:nvPr>
        </p:nvSpPr>
        <p:spPr>
          <a:xfrm>
            <a:off x="581193" y="729658"/>
            <a:ext cx="11029616" cy="988332"/>
          </a:xfrm>
          <a:prstGeom prst="rect">
            <a:avLst/>
          </a:prstGeom>
          <a:noFill/>
          <a:ln>
            <a:noFill/>
          </a:ln>
        </p:spPr>
        <p:txBody>
          <a:bodyPr anchorCtr="0" anchor="b" bIns="91425" lIns="91425" rIns="91425" wrap="square" tIns="91425"/>
          <a:lstStyle>
            <a:lvl1pPr indent="0" lvl="0" marL="0" marR="0" rtl="0" algn="l">
              <a:spcBef>
                <a:spcPts val="0"/>
              </a:spcBef>
              <a:buClr>
                <a:schemeClr val="lt1"/>
              </a:buClr>
              <a:buSzPct val="100000"/>
              <a:buFont typeface="Cabin"/>
              <a:buNone/>
              <a:defRPr b="0" i="0" sz="2800" u="none" cap="none" strike="noStrike">
                <a:solidFill>
                  <a:schemeClr val="lt1"/>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9" name="Shape 59"/>
          <p:cNvSpPr txBox="1"/>
          <p:nvPr>
            <p:ph idx="1" type="body"/>
          </p:nvPr>
        </p:nvSpPr>
        <p:spPr>
          <a:xfrm>
            <a:off x="887219" y="2250892"/>
            <a:ext cx="5087075" cy="536005"/>
          </a:xfrm>
          <a:prstGeom prst="rect">
            <a:avLst/>
          </a:prstGeom>
          <a:noFill/>
          <a:ln>
            <a:noFill/>
          </a:ln>
        </p:spPr>
        <p:txBody>
          <a:bodyPr anchorCtr="0" anchor="b" bIns="91425" lIns="91425" rIns="91425" wrap="square" tIns="91425"/>
          <a:lstStyle>
            <a:lvl1pPr indent="0" lvl="0" marL="0" marR="0" rtl="0" algn="l">
              <a:spcBef>
                <a:spcPts val="440"/>
              </a:spcBef>
              <a:spcAft>
                <a:spcPts val="600"/>
              </a:spcAft>
              <a:buClr>
                <a:schemeClr val="accent2"/>
              </a:buClr>
              <a:buSzPct val="92000"/>
              <a:buFont typeface="Noto Sans Symbols"/>
              <a:buNone/>
              <a:defRPr b="0" i="0" sz="2200" u="none" cap="none" strike="noStrike">
                <a:solidFill>
                  <a:schemeClr val="accent2"/>
                </a:solidFill>
                <a:latin typeface="Cabin"/>
                <a:ea typeface="Cabin"/>
                <a:cs typeface="Cabin"/>
                <a:sym typeface="Cabin"/>
              </a:defRPr>
            </a:lvl1pPr>
            <a:lvl2pPr indent="0" lvl="1" marL="457200" marR="0" rtl="0" algn="l">
              <a:spcBef>
                <a:spcPts val="400"/>
              </a:spcBef>
              <a:spcAft>
                <a:spcPts val="600"/>
              </a:spcAft>
              <a:buClr>
                <a:schemeClr val="accent2"/>
              </a:buClr>
              <a:buSzPct val="91999"/>
              <a:buFont typeface="Noto Sans Symbols"/>
              <a:buNone/>
              <a:defRPr b="1" i="0" sz="2000" u="none" cap="none" strike="noStrike">
                <a:solidFill>
                  <a:schemeClr val="dk2"/>
                </a:solidFill>
                <a:latin typeface="Cabin"/>
                <a:ea typeface="Cabin"/>
                <a:cs typeface="Cabin"/>
                <a:sym typeface="Cabin"/>
              </a:defRPr>
            </a:lvl2pPr>
            <a:lvl3pPr indent="0" lvl="2" marL="914400" marR="0" rtl="0" algn="l">
              <a:spcBef>
                <a:spcPts val="360"/>
              </a:spcBef>
              <a:spcAft>
                <a:spcPts val="600"/>
              </a:spcAft>
              <a:buClr>
                <a:schemeClr val="accent2"/>
              </a:buClr>
              <a:buSzPct val="91999"/>
              <a:buFont typeface="Noto Sans Symbols"/>
              <a:buNone/>
              <a:defRPr b="1" i="0" sz="1800" u="none" cap="none" strike="noStrike">
                <a:solidFill>
                  <a:schemeClr val="dk2"/>
                </a:solidFill>
                <a:latin typeface="Cabin"/>
                <a:ea typeface="Cabin"/>
                <a:cs typeface="Cabin"/>
                <a:sym typeface="Cabin"/>
              </a:defRPr>
            </a:lvl3pPr>
            <a:lvl4pPr indent="0" lvl="3" marL="13716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4pPr>
            <a:lvl5pPr indent="0" lvl="4" marL="18288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5pPr>
            <a:lvl6pPr indent="0" lvl="5" marL="22860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6pPr>
            <a:lvl7pPr indent="0" lvl="6" marL="27432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7pPr>
            <a:lvl8pPr indent="0" lvl="7" marL="32004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8pPr>
            <a:lvl9pPr indent="0" lvl="8" marL="36576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9pPr>
          </a:lstStyle>
          <a:p/>
        </p:txBody>
      </p:sp>
      <p:sp>
        <p:nvSpPr>
          <p:cNvPr id="60" name="Shape 60"/>
          <p:cNvSpPr txBox="1"/>
          <p:nvPr>
            <p:ph idx="2" type="body"/>
          </p:nvPr>
        </p:nvSpPr>
        <p:spPr>
          <a:xfrm>
            <a:off x="581194" y="2926052"/>
            <a:ext cx="5393100" cy="2934999"/>
          </a:xfrm>
          <a:prstGeom prst="rect">
            <a:avLst/>
          </a:prstGeom>
          <a:noFill/>
          <a:ln>
            <a:noFill/>
          </a:ln>
        </p:spPr>
        <p:txBody>
          <a:bodyPr anchorCtr="0" anchor="t" bIns="91425" lIns="91425" rIns="91425" wrap="square" tIns="91425"/>
          <a:lstStyle>
            <a:lvl1pPr indent="-200844" lvl="0" marL="306000" marR="0" rtl="0" algn="l">
              <a:spcBef>
                <a:spcPts val="360"/>
              </a:spcBef>
              <a:spcAft>
                <a:spcPts val="600"/>
              </a:spcAft>
              <a:buClr>
                <a:schemeClr val="accent2"/>
              </a:buClr>
              <a:buSzPct val="91999"/>
              <a:buFont typeface="Noto Sans Symbols"/>
              <a:buChar char="◼"/>
              <a:defRPr b="0" i="0" sz="1800" u="none" cap="none" strike="noStrike">
                <a:solidFill>
                  <a:schemeClr val="dk2"/>
                </a:solidFill>
                <a:latin typeface="Cabin"/>
                <a:ea typeface="Cabin"/>
                <a:cs typeface="Cabin"/>
                <a:sym typeface="Cabin"/>
              </a:defRPr>
            </a:lvl1pPr>
            <a:lvl2pPr indent="-219028" lvl="1" marL="630000" marR="0" rtl="0" algn="l">
              <a:spcBef>
                <a:spcPts val="320"/>
              </a:spcBef>
              <a:spcAft>
                <a:spcPts val="600"/>
              </a:spcAft>
              <a:buClr>
                <a:schemeClr val="accent2"/>
              </a:buClr>
              <a:buSzPct val="92000"/>
              <a:buFont typeface="Noto Sans Symbols"/>
              <a:buChar char="◼"/>
              <a:defRPr b="0" i="0" sz="1600" u="none" cap="none" strike="noStrike">
                <a:solidFill>
                  <a:schemeClr val="dk2"/>
                </a:solidFill>
                <a:latin typeface="Cabin"/>
                <a:ea typeface="Cabin"/>
                <a:cs typeface="Cabin"/>
                <a:sym typeface="Cabin"/>
              </a:defRPr>
            </a:lvl2pPr>
            <a:lvl3pPr indent="-195912" lvl="2" marL="900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3pPr>
            <a:lvl4pPr indent="-168596" lvl="3" marL="124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4pPr>
            <a:lvl5pPr indent="-172996" lvl="4" marL="160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5pPr>
            <a:lvl6pPr indent="-166195" lvl="5" marL="1899999"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6pPr>
            <a:lvl7pPr indent="-161395" lvl="6" marL="22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7pPr>
            <a:lvl8pPr indent="-169295" lvl="7" marL="25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8pPr>
            <a:lvl9pPr indent="-164495" lvl="8" marL="28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9pPr>
          </a:lstStyle>
          <a:p/>
        </p:txBody>
      </p:sp>
      <p:sp>
        <p:nvSpPr>
          <p:cNvPr id="61" name="Shape 61"/>
          <p:cNvSpPr txBox="1"/>
          <p:nvPr>
            <p:ph idx="3" type="body"/>
          </p:nvPr>
        </p:nvSpPr>
        <p:spPr>
          <a:xfrm>
            <a:off x="6523735" y="2250892"/>
            <a:ext cx="5087073" cy="553373"/>
          </a:xfrm>
          <a:prstGeom prst="rect">
            <a:avLst/>
          </a:prstGeom>
          <a:noFill/>
          <a:ln>
            <a:noFill/>
          </a:ln>
        </p:spPr>
        <p:txBody>
          <a:bodyPr anchorCtr="0" anchor="b" bIns="91425" lIns="91425" rIns="91425" wrap="square" tIns="91425"/>
          <a:lstStyle>
            <a:lvl1pPr indent="0" lvl="0" marL="0" marR="0" rtl="0" algn="l">
              <a:spcBef>
                <a:spcPts val="440"/>
              </a:spcBef>
              <a:spcAft>
                <a:spcPts val="600"/>
              </a:spcAft>
              <a:buClr>
                <a:schemeClr val="accent2"/>
              </a:buClr>
              <a:buSzPct val="92000"/>
              <a:buFont typeface="Noto Sans Symbols"/>
              <a:buNone/>
              <a:defRPr b="0" i="0" sz="2200" u="none" cap="none" strike="noStrike">
                <a:solidFill>
                  <a:schemeClr val="accent2"/>
                </a:solidFill>
                <a:latin typeface="Cabin"/>
                <a:ea typeface="Cabin"/>
                <a:cs typeface="Cabin"/>
                <a:sym typeface="Cabin"/>
              </a:defRPr>
            </a:lvl1pPr>
            <a:lvl2pPr indent="0" lvl="1" marL="457200" marR="0" rtl="0" algn="l">
              <a:spcBef>
                <a:spcPts val="400"/>
              </a:spcBef>
              <a:spcAft>
                <a:spcPts val="600"/>
              </a:spcAft>
              <a:buClr>
                <a:schemeClr val="accent2"/>
              </a:buClr>
              <a:buSzPct val="91999"/>
              <a:buFont typeface="Noto Sans Symbols"/>
              <a:buNone/>
              <a:defRPr b="1" i="0" sz="2000" u="none" cap="none" strike="noStrike">
                <a:solidFill>
                  <a:schemeClr val="dk2"/>
                </a:solidFill>
                <a:latin typeface="Cabin"/>
                <a:ea typeface="Cabin"/>
                <a:cs typeface="Cabin"/>
                <a:sym typeface="Cabin"/>
              </a:defRPr>
            </a:lvl2pPr>
            <a:lvl3pPr indent="0" lvl="2" marL="914400" marR="0" rtl="0" algn="l">
              <a:spcBef>
                <a:spcPts val="360"/>
              </a:spcBef>
              <a:spcAft>
                <a:spcPts val="600"/>
              </a:spcAft>
              <a:buClr>
                <a:schemeClr val="accent2"/>
              </a:buClr>
              <a:buSzPct val="91999"/>
              <a:buFont typeface="Noto Sans Symbols"/>
              <a:buNone/>
              <a:defRPr b="1" i="0" sz="1800" u="none" cap="none" strike="noStrike">
                <a:solidFill>
                  <a:schemeClr val="dk2"/>
                </a:solidFill>
                <a:latin typeface="Cabin"/>
                <a:ea typeface="Cabin"/>
                <a:cs typeface="Cabin"/>
                <a:sym typeface="Cabin"/>
              </a:defRPr>
            </a:lvl3pPr>
            <a:lvl4pPr indent="0" lvl="3" marL="13716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4pPr>
            <a:lvl5pPr indent="0" lvl="4" marL="18288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5pPr>
            <a:lvl6pPr indent="0" lvl="5" marL="22860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6pPr>
            <a:lvl7pPr indent="0" lvl="6" marL="27432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7pPr>
            <a:lvl8pPr indent="0" lvl="7" marL="32004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8pPr>
            <a:lvl9pPr indent="0" lvl="8" marL="3657600" marR="0" rtl="0" algn="l">
              <a:spcBef>
                <a:spcPts val="320"/>
              </a:spcBef>
              <a:spcAft>
                <a:spcPts val="600"/>
              </a:spcAft>
              <a:buClr>
                <a:schemeClr val="accent2"/>
              </a:buClr>
              <a:buSzPct val="92000"/>
              <a:buFont typeface="Noto Sans Symbols"/>
              <a:buNone/>
              <a:defRPr b="1" i="0" sz="1600" u="none" cap="none" strike="noStrike">
                <a:solidFill>
                  <a:schemeClr val="dk2"/>
                </a:solidFill>
                <a:latin typeface="Cabin"/>
                <a:ea typeface="Cabin"/>
                <a:cs typeface="Cabin"/>
                <a:sym typeface="Cabin"/>
              </a:defRPr>
            </a:lvl9pPr>
          </a:lstStyle>
          <a:p/>
        </p:txBody>
      </p:sp>
      <p:sp>
        <p:nvSpPr>
          <p:cNvPr id="62" name="Shape 62"/>
          <p:cNvSpPr txBox="1"/>
          <p:nvPr>
            <p:ph idx="4" type="body"/>
          </p:nvPr>
        </p:nvSpPr>
        <p:spPr>
          <a:xfrm>
            <a:off x="6217709" y="2926052"/>
            <a:ext cx="5393100" cy="2934999"/>
          </a:xfrm>
          <a:prstGeom prst="rect">
            <a:avLst/>
          </a:prstGeom>
          <a:noFill/>
          <a:ln>
            <a:noFill/>
          </a:ln>
        </p:spPr>
        <p:txBody>
          <a:bodyPr anchorCtr="0" anchor="t" bIns="91425" lIns="91425" rIns="91425" wrap="square" tIns="91425"/>
          <a:lstStyle>
            <a:lvl1pPr indent="-200844" lvl="0" marL="306000" marR="0" rtl="0" algn="l">
              <a:spcBef>
                <a:spcPts val="360"/>
              </a:spcBef>
              <a:spcAft>
                <a:spcPts val="600"/>
              </a:spcAft>
              <a:buClr>
                <a:schemeClr val="accent2"/>
              </a:buClr>
              <a:buSzPct val="91999"/>
              <a:buFont typeface="Noto Sans Symbols"/>
              <a:buChar char="◼"/>
              <a:defRPr b="0" i="0" sz="1800" u="none" cap="none" strike="noStrike">
                <a:solidFill>
                  <a:schemeClr val="dk2"/>
                </a:solidFill>
                <a:latin typeface="Cabin"/>
                <a:ea typeface="Cabin"/>
                <a:cs typeface="Cabin"/>
                <a:sym typeface="Cabin"/>
              </a:defRPr>
            </a:lvl1pPr>
            <a:lvl2pPr indent="-219028" lvl="1" marL="630000" marR="0" rtl="0" algn="l">
              <a:spcBef>
                <a:spcPts val="320"/>
              </a:spcBef>
              <a:spcAft>
                <a:spcPts val="600"/>
              </a:spcAft>
              <a:buClr>
                <a:schemeClr val="accent2"/>
              </a:buClr>
              <a:buSzPct val="92000"/>
              <a:buFont typeface="Noto Sans Symbols"/>
              <a:buChar char="◼"/>
              <a:defRPr b="0" i="0" sz="1600" u="none" cap="none" strike="noStrike">
                <a:solidFill>
                  <a:schemeClr val="dk2"/>
                </a:solidFill>
                <a:latin typeface="Cabin"/>
                <a:ea typeface="Cabin"/>
                <a:cs typeface="Cabin"/>
                <a:sym typeface="Cabin"/>
              </a:defRPr>
            </a:lvl2pPr>
            <a:lvl3pPr indent="-195912" lvl="2" marL="900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3pPr>
            <a:lvl4pPr indent="-168596" lvl="3" marL="124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4pPr>
            <a:lvl5pPr indent="-172996" lvl="4" marL="160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5pPr>
            <a:lvl6pPr indent="-166195" lvl="5" marL="1899999"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6pPr>
            <a:lvl7pPr indent="-161395" lvl="6" marL="22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7pPr>
            <a:lvl8pPr indent="-169295" lvl="7" marL="25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8pPr>
            <a:lvl9pPr indent="-164495" lvl="8" marL="28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9pPr>
          </a:lstStyle>
          <a:p/>
        </p:txBody>
      </p:sp>
      <p:sp>
        <p:nvSpPr>
          <p:cNvPr id="63" name="Shape 63"/>
          <p:cNvSpPr txBox="1"/>
          <p:nvPr>
            <p:ph idx="10" type="dt"/>
          </p:nvPr>
        </p:nvSpPr>
        <p:spPr>
          <a:xfrm>
            <a:off x="7605951" y="5956137"/>
            <a:ext cx="284479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64" name="Shape 64"/>
          <p:cNvSpPr txBox="1"/>
          <p:nvPr>
            <p:ph idx="11" type="ftr"/>
          </p:nvPr>
        </p:nvSpPr>
        <p:spPr>
          <a:xfrm>
            <a:off x="581192" y="5951811"/>
            <a:ext cx="6917210" cy="365125"/>
          </a:xfrm>
          <a:prstGeom prst="rect">
            <a:avLst/>
          </a:prstGeom>
          <a:noFill/>
          <a:ln>
            <a:noFill/>
          </a:ln>
        </p:spPr>
        <p:txBody>
          <a:bodyPr anchorCtr="0" anchor="ctr" bIns="91425" lIns="91425" rIns="91425" wrap="square" tIns="91425"/>
          <a:lstStyle>
            <a:lvl1pPr indent="0" lvl="0" marL="0" marR="0" rtl="0" algn="l">
              <a:spcBef>
                <a:spcPts val="0"/>
              </a:spcBef>
              <a:buNone/>
              <a:defRPr sz="900" cap="none">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65" name="Shape 65"/>
          <p:cNvSpPr txBox="1"/>
          <p:nvPr>
            <p:ph idx="12" type="sldNum"/>
          </p:nvPr>
        </p:nvSpPr>
        <p:spPr>
          <a:xfrm>
            <a:off x="10558300" y="5956137"/>
            <a:ext cx="105251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2"/>
                </a:solidFill>
                <a:latin typeface="Cabin"/>
                <a:ea typeface="Cabin"/>
                <a:cs typeface="Cabin"/>
                <a:sym typeface="Cabin"/>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66" name="Shape 66"/>
        <p:cNvGrpSpPr/>
        <p:nvPr/>
      </p:nvGrpSpPr>
      <p:grpSpPr>
        <a:xfrm>
          <a:off x="0" y="0"/>
          <a:ext cx="0" cy="0"/>
          <a:chOff x="0" y="0"/>
          <a:chExt cx="0" cy="0"/>
        </a:xfrm>
      </p:grpSpPr>
      <p:sp>
        <p:nvSpPr>
          <p:cNvPr id="67" name="Shape 67"/>
          <p:cNvSpPr/>
          <p:nvPr/>
        </p:nvSpPr>
        <p:spPr>
          <a:xfrm>
            <a:off x="440683" y="606554"/>
            <a:ext cx="11300036" cy="1258827"/>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68" name="Shape 68"/>
          <p:cNvSpPr txBox="1"/>
          <p:nvPr>
            <p:ph type="title"/>
          </p:nvPr>
        </p:nvSpPr>
        <p:spPr>
          <a:xfrm>
            <a:off x="575894" y="729658"/>
            <a:ext cx="11029616" cy="988332"/>
          </a:xfrm>
          <a:prstGeom prst="rect">
            <a:avLst/>
          </a:prstGeom>
          <a:noFill/>
          <a:ln>
            <a:noFill/>
          </a:ln>
        </p:spPr>
        <p:txBody>
          <a:bodyPr anchorCtr="0" anchor="b" bIns="91425" lIns="91425" rIns="91425" wrap="square" tIns="91425"/>
          <a:lstStyle>
            <a:lvl1pPr indent="0" lvl="0" marL="0" marR="0" rtl="0" algn="l">
              <a:spcBef>
                <a:spcPts val="0"/>
              </a:spcBef>
              <a:buClr>
                <a:schemeClr val="lt1"/>
              </a:buClr>
              <a:buSzPct val="100000"/>
              <a:buFont typeface="Cabin"/>
              <a:buNone/>
              <a:defRPr b="0" i="0" sz="2800" u="none" cap="none" strike="noStrike">
                <a:solidFill>
                  <a:schemeClr val="lt1"/>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9" name="Shape 69"/>
          <p:cNvSpPr txBox="1"/>
          <p:nvPr>
            <p:ph idx="10" type="dt"/>
          </p:nvPr>
        </p:nvSpPr>
        <p:spPr>
          <a:xfrm>
            <a:off x="7605951" y="5956137"/>
            <a:ext cx="284479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70" name="Shape 70"/>
          <p:cNvSpPr txBox="1"/>
          <p:nvPr>
            <p:ph idx="11" type="ftr"/>
          </p:nvPr>
        </p:nvSpPr>
        <p:spPr>
          <a:xfrm>
            <a:off x="581192" y="5951811"/>
            <a:ext cx="6917210" cy="365125"/>
          </a:xfrm>
          <a:prstGeom prst="rect">
            <a:avLst/>
          </a:prstGeom>
          <a:noFill/>
          <a:ln>
            <a:noFill/>
          </a:ln>
        </p:spPr>
        <p:txBody>
          <a:bodyPr anchorCtr="0" anchor="ctr" bIns="91425" lIns="91425" rIns="91425" wrap="square" tIns="91425"/>
          <a:lstStyle>
            <a:lvl1pPr indent="0" lvl="0" marL="0" marR="0" rtl="0" algn="l">
              <a:spcBef>
                <a:spcPts val="0"/>
              </a:spcBef>
              <a:buNone/>
              <a:defRPr sz="900" cap="none">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71" name="Shape 71"/>
          <p:cNvSpPr txBox="1"/>
          <p:nvPr>
            <p:ph idx="12" type="sldNum"/>
          </p:nvPr>
        </p:nvSpPr>
        <p:spPr>
          <a:xfrm>
            <a:off x="10558300" y="5956137"/>
            <a:ext cx="105251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2"/>
                </a:solidFill>
                <a:latin typeface="Cabin"/>
                <a:ea typeface="Cabin"/>
                <a:cs typeface="Cabin"/>
                <a:sym typeface="Cabin"/>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72" name="Shape 72"/>
        <p:cNvGrpSpPr/>
        <p:nvPr/>
      </p:nvGrpSpPr>
      <p:grpSpPr>
        <a:xfrm>
          <a:off x="0" y="0"/>
          <a:ext cx="0" cy="0"/>
          <a:chOff x="0" y="0"/>
          <a:chExt cx="0" cy="0"/>
        </a:xfrm>
      </p:grpSpPr>
      <p:sp>
        <p:nvSpPr>
          <p:cNvPr id="73" name="Shape 73"/>
          <p:cNvSpPr/>
          <p:nvPr/>
        </p:nvSpPr>
        <p:spPr>
          <a:xfrm>
            <a:off x="447817" y="5141973"/>
            <a:ext cx="11298200" cy="1274702"/>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txBox="1"/>
          <p:nvPr>
            <p:ph type="title"/>
          </p:nvPr>
        </p:nvSpPr>
        <p:spPr>
          <a:xfrm>
            <a:off x="581192" y="5262296"/>
            <a:ext cx="4909445" cy="689514"/>
          </a:xfrm>
          <a:prstGeom prst="rect">
            <a:avLst/>
          </a:prstGeom>
          <a:noFill/>
          <a:ln>
            <a:noFill/>
          </a:ln>
        </p:spPr>
        <p:txBody>
          <a:bodyPr anchorCtr="0" anchor="ctr" bIns="91425" lIns="91425" rIns="91425" wrap="square" tIns="91425"/>
          <a:lstStyle>
            <a:lvl1pPr indent="0" lvl="0" marL="0" marR="0" rtl="0" algn="l">
              <a:spcBef>
                <a:spcPts val="0"/>
              </a:spcBef>
              <a:buClr>
                <a:srgbClr val="9F276A"/>
              </a:buClr>
              <a:buSzPct val="100000"/>
              <a:buFont typeface="Cabin"/>
              <a:buNone/>
              <a:defRPr b="0" i="0" sz="2000" u="none" cap="none" strike="noStrike">
                <a:solidFill>
                  <a:srgbClr val="9F276A"/>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75" name="Shape 75"/>
          <p:cNvSpPr txBox="1"/>
          <p:nvPr>
            <p:ph idx="1" type="body"/>
          </p:nvPr>
        </p:nvSpPr>
        <p:spPr>
          <a:xfrm>
            <a:off x="447816" y="601200"/>
            <a:ext cx="11292840" cy="4204800"/>
          </a:xfrm>
          <a:prstGeom prst="rect">
            <a:avLst/>
          </a:prstGeom>
          <a:noFill/>
          <a:ln>
            <a:noFill/>
          </a:ln>
        </p:spPr>
        <p:txBody>
          <a:bodyPr anchorCtr="0" anchor="ctr" bIns="91425" lIns="91425" rIns="91425" wrap="square" tIns="91425"/>
          <a:lstStyle>
            <a:lvl1pPr indent="-189160" lvl="0" marL="306000" marR="0" rtl="0" algn="l">
              <a:spcBef>
                <a:spcPts val="400"/>
              </a:spcBef>
              <a:spcAft>
                <a:spcPts val="600"/>
              </a:spcAft>
              <a:buClr>
                <a:schemeClr val="accent2"/>
              </a:buClr>
              <a:buSzPct val="91999"/>
              <a:buFont typeface="Noto Sans Symbols"/>
              <a:buChar char="◼"/>
              <a:defRPr b="0" i="0" sz="2000" u="none" cap="none" strike="noStrike">
                <a:solidFill>
                  <a:schemeClr val="dk2"/>
                </a:solidFill>
                <a:latin typeface="Cabin"/>
                <a:ea typeface="Cabin"/>
                <a:cs typeface="Cabin"/>
                <a:sym typeface="Cabin"/>
              </a:defRPr>
            </a:lvl1pPr>
            <a:lvl2pPr indent="-207344" lvl="1" marL="630000" marR="0" rtl="0" algn="l">
              <a:spcBef>
                <a:spcPts val="360"/>
              </a:spcBef>
              <a:spcAft>
                <a:spcPts val="600"/>
              </a:spcAft>
              <a:buClr>
                <a:schemeClr val="accent2"/>
              </a:buClr>
              <a:buSzPct val="91999"/>
              <a:buFont typeface="Noto Sans Symbols"/>
              <a:buChar char="◼"/>
              <a:defRPr b="0" i="0" sz="1800" u="none" cap="none" strike="noStrike">
                <a:solidFill>
                  <a:schemeClr val="dk2"/>
                </a:solidFill>
                <a:latin typeface="Cabin"/>
                <a:ea typeface="Cabin"/>
                <a:cs typeface="Cabin"/>
                <a:sym typeface="Cabin"/>
              </a:defRPr>
            </a:lvl2pPr>
            <a:lvl3pPr indent="-184228" lvl="2" marL="900000" marR="0" rtl="0" algn="l">
              <a:spcBef>
                <a:spcPts val="320"/>
              </a:spcBef>
              <a:spcAft>
                <a:spcPts val="600"/>
              </a:spcAft>
              <a:buClr>
                <a:schemeClr val="accent2"/>
              </a:buClr>
              <a:buSzPct val="92000"/>
              <a:buFont typeface="Noto Sans Symbols"/>
              <a:buChar char="◼"/>
              <a:defRPr b="0" i="0" sz="1600" u="none" cap="none" strike="noStrike">
                <a:solidFill>
                  <a:schemeClr val="dk2"/>
                </a:solidFill>
                <a:latin typeface="Cabin"/>
                <a:ea typeface="Cabin"/>
                <a:cs typeface="Cabin"/>
                <a:sym typeface="Cabin"/>
              </a:defRPr>
            </a:lvl3pPr>
            <a:lvl4pPr indent="-156911" lvl="3" marL="1242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4pPr>
            <a:lvl5pPr indent="-161311" lvl="4" marL="1602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5pPr>
            <a:lvl6pPr indent="-154511" lvl="5" marL="1899999"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6pPr>
            <a:lvl7pPr indent="-149711" lvl="6" marL="2200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7pPr>
            <a:lvl8pPr indent="-157611" lvl="7" marL="2500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8pPr>
            <a:lvl9pPr indent="-152811" lvl="8" marL="2800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9pPr>
          </a:lstStyle>
          <a:p/>
        </p:txBody>
      </p:sp>
      <p:sp>
        <p:nvSpPr>
          <p:cNvPr id="76" name="Shape 76"/>
          <p:cNvSpPr txBox="1"/>
          <p:nvPr>
            <p:ph idx="2" type="body"/>
          </p:nvPr>
        </p:nvSpPr>
        <p:spPr>
          <a:xfrm>
            <a:off x="5740823" y="5262296"/>
            <a:ext cx="5869987" cy="689515"/>
          </a:xfrm>
          <a:prstGeom prst="rect">
            <a:avLst/>
          </a:prstGeom>
          <a:noFill/>
          <a:ln>
            <a:noFill/>
          </a:ln>
        </p:spPr>
        <p:txBody>
          <a:bodyPr anchorCtr="0" anchor="ctr" bIns="91425" lIns="91425" rIns="91425" wrap="square" tIns="91425"/>
          <a:lstStyle>
            <a:lvl1pPr indent="0" lvl="0" marL="0" marR="0" rtl="0" algn="r">
              <a:spcBef>
                <a:spcPts val="220"/>
              </a:spcBef>
              <a:spcAft>
                <a:spcPts val="600"/>
              </a:spcAft>
              <a:buClr>
                <a:schemeClr val="accent2"/>
              </a:buClr>
              <a:buSzPct val="92000"/>
              <a:buFont typeface="Noto Sans Symbols"/>
              <a:buNone/>
              <a:defRPr b="0" i="0" sz="1100" u="none" cap="none" strike="noStrike">
                <a:solidFill>
                  <a:schemeClr val="lt1"/>
                </a:solidFill>
                <a:latin typeface="Cabin"/>
                <a:ea typeface="Cabin"/>
                <a:cs typeface="Cabin"/>
                <a:sym typeface="Cabin"/>
              </a:defRPr>
            </a:lvl1pPr>
            <a:lvl2pPr indent="0" lvl="1" marL="457200" marR="0" rtl="0" algn="l">
              <a:spcBef>
                <a:spcPts val="220"/>
              </a:spcBef>
              <a:spcAft>
                <a:spcPts val="600"/>
              </a:spcAft>
              <a:buClr>
                <a:schemeClr val="accent2"/>
              </a:buClr>
              <a:buSzPct val="92000"/>
              <a:buFont typeface="Noto Sans Symbols"/>
              <a:buNone/>
              <a:defRPr b="0" i="0" sz="1100" u="none" cap="none" strike="noStrike">
                <a:solidFill>
                  <a:schemeClr val="dk2"/>
                </a:solidFill>
                <a:latin typeface="Cabin"/>
                <a:ea typeface="Cabin"/>
                <a:cs typeface="Cabin"/>
                <a:sym typeface="Cabin"/>
              </a:defRPr>
            </a:lvl2pPr>
            <a:lvl3pPr indent="0" lvl="2" marL="914400" marR="0" rtl="0" algn="l">
              <a:spcBef>
                <a:spcPts val="200"/>
              </a:spcBef>
              <a:spcAft>
                <a:spcPts val="600"/>
              </a:spcAft>
              <a:buClr>
                <a:schemeClr val="accent2"/>
              </a:buClr>
              <a:buSzPct val="91999"/>
              <a:buFont typeface="Noto Sans Symbols"/>
              <a:buNone/>
              <a:defRPr b="0" i="0" sz="1000" u="none" cap="none" strike="noStrike">
                <a:solidFill>
                  <a:schemeClr val="dk2"/>
                </a:solidFill>
                <a:latin typeface="Cabin"/>
                <a:ea typeface="Cabin"/>
                <a:cs typeface="Cabin"/>
                <a:sym typeface="Cabin"/>
              </a:defRPr>
            </a:lvl3pPr>
            <a:lvl4pPr indent="0" lvl="3" marL="13716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4pPr>
            <a:lvl5pPr indent="0" lvl="4" marL="18288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5pPr>
            <a:lvl6pPr indent="0" lvl="5" marL="22860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6pPr>
            <a:lvl7pPr indent="0" lvl="6" marL="27432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7pPr>
            <a:lvl8pPr indent="0" lvl="7" marL="32004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8pPr>
            <a:lvl9pPr indent="0" lvl="8" marL="3657600" marR="0" rtl="0" algn="l">
              <a:spcBef>
                <a:spcPts val="180"/>
              </a:spcBef>
              <a:spcAft>
                <a:spcPts val="600"/>
              </a:spcAft>
              <a:buClr>
                <a:schemeClr val="accent2"/>
              </a:buClr>
              <a:buSzPct val="91999"/>
              <a:buFont typeface="Noto Sans Symbols"/>
              <a:buNone/>
              <a:defRPr b="0" i="0" sz="900" u="none" cap="none" strike="noStrike">
                <a:solidFill>
                  <a:schemeClr val="dk2"/>
                </a:solidFill>
                <a:latin typeface="Cabin"/>
                <a:ea typeface="Cabin"/>
                <a:cs typeface="Cabin"/>
                <a:sym typeface="Cabin"/>
              </a:defRPr>
            </a:lvl9pPr>
          </a:lstStyle>
          <a:p/>
        </p:txBody>
      </p:sp>
      <p:sp>
        <p:nvSpPr>
          <p:cNvPr id="77" name="Shape 77"/>
          <p:cNvSpPr txBox="1"/>
          <p:nvPr>
            <p:ph idx="10" type="dt"/>
          </p:nvPr>
        </p:nvSpPr>
        <p:spPr>
          <a:xfrm>
            <a:off x="7605951" y="5956137"/>
            <a:ext cx="284479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9F276A"/>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78" name="Shape 78"/>
          <p:cNvSpPr txBox="1"/>
          <p:nvPr>
            <p:ph idx="11" type="ftr"/>
          </p:nvPr>
        </p:nvSpPr>
        <p:spPr>
          <a:xfrm>
            <a:off x="581192" y="5951811"/>
            <a:ext cx="6917210" cy="365125"/>
          </a:xfrm>
          <a:prstGeom prst="rect">
            <a:avLst/>
          </a:prstGeom>
          <a:noFill/>
          <a:ln>
            <a:noFill/>
          </a:ln>
        </p:spPr>
        <p:txBody>
          <a:bodyPr anchorCtr="0" anchor="ctr" bIns="91425" lIns="91425" rIns="91425" wrap="square" tIns="91425"/>
          <a:lstStyle>
            <a:lvl1pPr indent="0" lvl="0" marL="0" marR="0" rtl="0" algn="l">
              <a:spcBef>
                <a:spcPts val="0"/>
              </a:spcBef>
              <a:buNone/>
              <a:defRPr sz="900" cap="none">
                <a:solidFill>
                  <a:srgbClr val="9F276A"/>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79" name="Shape 79"/>
          <p:cNvSpPr txBox="1"/>
          <p:nvPr>
            <p:ph idx="12" type="sldNum"/>
          </p:nvPr>
        </p:nvSpPr>
        <p:spPr>
          <a:xfrm>
            <a:off x="10558300" y="5956137"/>
            <a:ext cx="105251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rgbClr val="9F276A"/>
                </a:solidFill>
                <a:latin typeface="Cabin"/>
                <a:ea typeface="Cabin"/>
                <a:cs typeface="Cabin"/>
                <a:sym typeface="Cabin"/>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581192" y="705124"/>
            <a:ext cx="11029616" cy="1189554"/>
          </a:xfrm>
          <a:prstGeom prst="rect">
            <a:avLst/>
          </a:prstGeom>
          <a:noFill/>
          <a:ln>
            <a:noFill/>
          </a:ln>
        </p:spPr>
        <p:txBody>
          <a:bodyPr anchorCtr="0" anchor="b" bIns="91425" lIns="91425" rIns="91425" wrap="square" tIns="91425"/>
          <a:lstStyle>
            <a:lvl1pPr indent="0" lvl="0" marL="0" marR="0" rtl="0" algn="l">
              <a:spcBef>
                <a:spcPts val="0"/>
              </a:spcBef>
              <a:buClr>
                <a:schemeClr val="lt1"/>
              </a:buClr>
              <a:buSzPct val="100000"/>
              <a:buFont typeface="Cabin"/>
              <a:buNone/>
              <a:defRPr b="0" i="0" sz="2800" u="none" cap="none" strike="noStrike">
                <a:solidFill>
                  <a:schemeClr val="lt1"/>
                </a:solidFill>
                <a:latin typeface="Cabin"/>
                <a:ea typeface="Cabin"/>
                <a:cs typeface="Cabin"/>
                <a:sym typeface="Cabin"/>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1" name="Shape 11"/>
          <p:cNvSpPr txBox="1"/>
          <p:nvPr>
            <p:ph idx="1" type="body"/>
          </p:nvPr>
        </p:nvSpPr>
        <p:spPr>
          <a:xfrm>
            <a:off x="581192" y="2336003"/>
            <a:ext cx="11029616" cy="3522794"/>
          </a:xfrm>
          <a:prstGeom prst="rect">
            <a:avLst/>
          </a:prstGeom>
          <a:noFill/>
          <a:ln>
            <a:noFill/>
          </a:ln>
        </p:spPr>
        <p:txBody>
          <a:bodyPr anchorCtr="0" anchor="ctr" bIns="91425" lIns="91425" rIns="91425" wrap="square" tIns="91425"/>
          <a:lstStyle>
            <a:lvl1pPr indent="-200844" lvl="0" marL="306000" marR="0" rtl="0" algn="l">
              <a:spcBef>
                <a:spcPts val="360"/>
              </a:spcBef>
              <a:spcAft>
                <a:spcPts val="600"/>
              </a:spcAft>
              <a:buClr>
                <a:schemeClr val="accent2"/>
              </a:buClr>
              <a:buSzPct val="91999"/>
              <a:buFont typeface="Noto Sans Symbols"/>
              <a:buChar char="◼"/>
              <a:defRPr b="0" i="0" sz="1800" u="none" cap="none" strike="noStrike">
                <a:solidFill>
                  <a:schemeClr val="dk2"/>
                </a:solidFill>
                <a:latin typeface="Cabin"/>
                <a:ea typeface="Cabin"/>
                <a:cs typeface="Cabin"/>
                <a:sym typeface="Cabin"/>
              </a:defRPr>
            </a:lvl1pPr>
            <a:lvl2pPr indent="-219028" lvl="1" marL="630000" marR="0" rtl="0" algn="l">
              <a:spcBef>
                <a:spcPts val="320"/>
              </a:spcBef>
              <a:spcAft>
                <a:spcPts val="600"/>
              </a:spcAft>
              <a:buClr>
                <a:schemeClr val="accent2"/>
              </a:buClr>
              <a:buSzPct val="92000"/>
              <a:buFont typeface="Noto Sans Symbols"/>
              <a:buChar char="◼"/>
              <a:defRPr b="0" i="0" sz="1600" u="none" cap="none" strike="noStrike">
                <a:solidFill>
                  <a:schemeClr val="dk2"/>
                </a:solidFill>
                <a:latin typeface="Cabin"/>
                <a:ea typeface="Cabin"/>
                <a:cs typeface="Cabin"/>
                <a:sym typeface="Cabin"/>
              </a:defRPr>
            </a:lvl2pPr>
            <a:lvl3pPr indent="-195912" lvl="2" marL="900000" marR="0" rtl="0" algn="l">
              <a:spcBef>
                <a:spcPts val="280"/>
              </a:spcBef>
              <a:spcAft>
                <a:spcPts val="600"/>
              </a:spcAft>
              <a:buClr>
                <a:schemeClr val="accent2"/>
              </a:buClr>
              <a:buSzPct val="92000"/>
              <a:buFont typeface="Noto Sans Symbols"/>
              <a:buChar char="◼"/>
              <a:defRPr b="0" i="0" sz="1400" u="none" cap="none" strike="noStrike">
                <a:solidFill>
                  <a:schemeClr val="dk2"/>
                </a:solidFill>
                <a:latin typeface="Cabin"/>
                <a:ea typeface="Cabin"/>
                <a:cs typeface="Cabin"/>
                <a:sym typeface="Cabin"/>
              </a:defRPr>
            </a:lvl3pPr>
            <a:lvl4pPr indent="-168596" lvl="3" marL="124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4pPr>
            <a:lvl5pPr indent="-172996" lvl="4" marL="1602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5pPr>
            <a:lvl6pPr indent="-166195" lvl="5" marL="1899999"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6pPr>
            <a:lvl7pPr indent="-161395" lvl="6" marL="22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7pPr>
            <a:lvl8pPr indent="-169295" lvl="7" marL="25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8pPr>
            <a:lvl9pPr indent="-164495" lvl="8" marL="2800000" marR="0" rtl="0" algn="l">
              <a:spcBef>
                <a:spcPts val="240"/>
              </a:spcBef>
              <a:spcAft>
                <a:spcPts val="600"/>
              </a:spcAft>
              <a:buClr>
                <a:schemeClr val="accent2"/>
              </a:buClr>
              <a:buSzPct val="92000"/>
              <a:buFont typeface="Noto Sans Symbols"/>
              <a:buChar char="◼"/>
              <a:defRPr b="0" i="0" sz="1200" u="none" cap="none" strike="noStrike">
                <a:solidFill>
                  <a:schemeClr val="dk2"/>
                </a:solidFill>
                <a:latin typeface="Cabin"/>
                <a:ea typeface="Cabin"/>
                <a:cs typeface="Cabin"/>
                <a:sym typeface="Cabin"/>
              </a:defRPr>
            </a:lvl9pPr>
          </a:lstStyle>
          <a:p/>
        </p:txBody>
      </p:sp>
      <p:sp>
        <p:nvSpPr>
          <p:cNvPr id="12" name="Shape 12"/>
          <p:cNvSpPr txBox="1"/>
          <p:nvPr>
            <p:ph idx="10" type="dt"/>
          </p:nvPr>
        </p:nvSpPr>
        <p:spPr>
          <a:xfrm>
            <a:off x="7605951" y="5956137"/>
            <a:ext cx="2844799" cy="365125"/>
          </a:xfrm>
          <a:prstGeom prst="rect">
            <a:avLst/>
          </a:prstGeom>
          <a:noFill/>
          <a:ln>
            <a:noFill/>
          </a:ln>
        </p:spPr>
        <p:txBody>
          <a:bodyPr anchorCtr="0" anchor="ctr" bIns="91425" lIns="91425" rIns="91425" wrap="square" tIns="91425"/>
          <a:lstStyle>
            <a:lvl1pPr indent="0" lvl="0" marL="0" marR="0" rtl="0" algn="r">
              <a:spcBef>
                <a:spcPts val="0"/>
              </a:spcBef>
              <a:buNone/>
              <a:defRPr b="0" i="0" sz="900" u="none" cap="none" strike="noStrike">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13" name="Shape 13"/>
          <p:cNvSpPr txBox="1"/>
          <p:nvPr>
            <p:ph idx="11" type="ftr"/>
          </p:nvPr>
        </p:nvSpPr>
        <p:spPr>
          <a:xfrm>
            <a:off x="581192" y="5951811"/>
            <a:ext cx="6917210" cy="365125"/>
          </a:xfrm>
          <a:prstGeom prst="rect">
            <a:avLst/>
          </a:prstGeom>
          <a:noFill/>
          <a:ln>
            <a:noFill/>
          </a:ln>
        </p:spPr>
        <p:txBody>
          <a:bodyPr anchorCtr="0" anchor="ctr" bIns="91425" lIns="91425" rIns="91425" wrap="square" tIns="91425"/>
          <a:lstStyle>
            <a:lvl1pPr indent="0" lvl="0" marL="0" marR="0" rtl="0" algn="l">
              <a:spcBef>
                <a:spcPts val="0"/>
              </a:spcBef>
              <a:buNone/>
              <a:defRPr b="0" i="0" sz="900" u="none" cap="none" strike="noStrike">
                <a:solidFill>
                  <a:schemeClr val="accent2"/>
                </a:solidFill>
                <a:latin typeface="Cabin"/>
                <a:ea typeface="Cabin"/>
                <a:cs typeface="Cabin"/>
                <a:sym typeface="Cabin"/>
              </a:defRPr>
            </a:lvl1pPr>
            <a:lvl2pPr indent="0" lvl="1" marL="457200" marR="0" rtl="0" algn="l">
              <a:spcBef>
                <a:spcPts val="0"/>
              </a:spcBef>
              <a:buNone/>
              <a:defRPr b="0" i="0" sz="1800" u="none" cap="none" strike="noStrike">
                <a:solidFill>
                  <a:schemeClr val="dk1"/>
                </a:solidFill>
                <a:latin typeface="Cabin"/>
                <a:ea typeface="Cabin"/>
                <a:cs typeface="Cabin"/>
                <a:sym typeface="Cabin"/>
              </a:defRPr>
            </a:lvl2pPr>
            <a:lvl3pPr indent="0" lvl="2" marL="914400" marR="0" rtl="0" algn="l">
              <a:spcBef>
                <a:spcPts val="0"/>
              </a:spcBef>
              <a:buNone/>
              <a:defRPr b="0" i="0" sz="1800" u="none" cap="none" strike="noStrike">
                <a:solidFill>
                  <a:schemeClr val="dk1"/>
                </a:solidFill>
                <a:latin typeface="Cabin"/>
                <a:ea typeface="Cabin"/>
                <a:cs typeface="Cabin"/>
                <a:sym typeface="Cabin"/>
              </a:defRPr>
            </a:lvl3pPr>
            <a:lvl4pPr indent="0" lvl="3" marL="1371600" marR="0" rtl="0" algn="l">
              <a:spcBef>
                <a:spcPts val="0"/>
              </a:spcBef>
              <a:buNone/>
              <a:defRPr b="0" i="0" sz="1800" u="none" cap="none" strike="noStrike">
                <a:solidFill>
                  <a:schemeClr val="dk1"/>
                </a:solidFill>
                <a:latin typeface="Cabin"/>
                <a:ea typeface="Cabin"/>
                <a:cs typeface="Cabin"/>
                <a:sym typeface="Cabin"/>
              </a:defRPr>
            </a:lvl4pPr>
            <a:lvl5pPr indent="0" lvl="4" marL="1828800" marR="0" rtl="0" algn="l">
              <a:spcBef>
                <a:spcPts val="0"/>
              </a:spcBef>
              <a:buNone/>
              <a:defRPr b="0" i="0" sz="1800" u="none" cap="none" strike="noStrike">
                <a:solidFill>
                  <a:schemeClr val="dk1"/>
                </a:solidFill>
                <a:latin typeface="Cabin"/>
                <a:ea typeface="Cabin"/>
                <a:cs typeface="Cabin"/>
                <a:sym typeface="Cabin"/>
              </a:defRPr>
            </a:lvl5pPr>
            <a:lvl6pPr indent="0" lvl="5" marL="2286000" marR="0" rtl="0" algn="l">
              <a:spcBef>
                <a:spcPts val="0"/>
              </a:spcBef>
              <a:buNone/>
              <a:defRPr b="0" i="0" sz="1800" u="none" cap="none" strike="noStrike">
                <a:solidFill>
                  <a:schemeClr val="dk1"/>
                </a:solidFill>
                <a:latin typeface="Cabin"/>
                <a:ea typeface="Cabin"/>
                <a:cs typeface="Cabin"/>
                <a:sym typeface="Cabin"/>
              </a:defRPr>
            </a:lvl6pPr>
            <a:lvl7pPr indent="0" lvl="6" marL="2743200" marR="0" rtl="0" algn="l">
              <a:spcBef>
                <a:spcPts val="0"/>
              </a:spcBef>
              <a:buNone/>
              <a:defRPr b="0" i="0" sz="1800" u="none" cap="none" strike="noStrike">
                <a:solidFill>
                  <a:schemeClr val="dk1"/>
                </a:solidFill>
                <a:latin typeface="Cabin"/>
                <a:ea typeface="Cabin"/>
                <a:cs typeface="Cabin"/>
                <a:sym typeface="Cabin"/>
              </a:defRPr>
            </a:lvl7pPr>
            <a:lvl8pPr indent="0" lvl="7" marL="3200400" marR="0" rtl="0" algn="l">
              <a:spcBef>
                <a:spcPts val="0"/>
              </a:spcBef>
              <a:buNone/>
              <a:defRPr b="0" i="0" sz="1800" u="none" cap="none" strike="noStrike">
                <a:solidFill>
                  <a:schemeClr val="dk1"/>
                </a:solidFill>
                <a:latin typeface="Cabin"/>
                <a:ea typeface="Cabin"/>
                <a:cs typeface="Cabin"/>
                <a:sym typeface="Cabin"/>
              </a:defRPr>
            </a:lvl8pPr>
            <a:lvl9pPr indent="0" lvl="8" marL="3657600" marR="0" rtl="0" algn="l">
              <a:spcBef>
                <a:spcPts val="0"/>
              </a:spcBef>
              <a:buNone/>
              <a:defRPr b="0" i="0" sz="1800" u="none" cap="none" strike="noStrike">
                <a:solidFill>
                  <a:schemeClr val="dk1"/>
                </a:solidFill>
                <a:latin typeface="Cabin"/>
                <a:ea typeface="Cabin"/>
                <a:cs typeface="Cabin"/>
                <a:sym typeface="Cabin"/>
              </a:defRPr>
            </a:lvl9pPr>
          </a:lstStyle>
          <a:p/>
        </p:txBody>
      </p:sp>
      <p:sp>
        <p:nvSpPr>
          <p:cNvPr id="14" name="Shape 14"/>
          <p:cNvSpPr txBox="1"/>
          <p:nvPr>
            <p:ph idx="12" type="sldNum"/>
          </p:nvPr>
        </p:nvSpPr>
        <p:spPr>
          <a:xfrm>
            <a:off x="10558300" y="5956137"/>
            <a:ext cx="105251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2"/>
                </a:solidFill>
                <a:latin typeface="Cabin"/>
                <a:ea typeface="Cabin"/>
                <a:cs typeface="Cabin"/>
                <a:sym typeface="Cabin"/>
              </a:rPr>
              <a:t>‹#›</a:t>
            </a:fld>
          </a:p>
        </p:txBody>
      </p:sp>
      <p:sp>
        <p:nvSpPr>
          <p:cNvPr id="15" name="Shape 15"/>
          <p:cNvSpPr/>
          <p:nvPr/>
        </p:nvSpPr>
        <p:spPr>
          <a:xfrm>
            <a:off x="446534" y="457200"/>
            <a:ext cx="3703320" cy="94997"/>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6" name="Shape 16"/>
          <p:cNvSpPr/>
          <p:nvPr/>
        </p:nvSpPr>
        <p:spPr>
          <a:xfrm>
            <a:off x="8042147" y="453643"/>
            <a:ext cx="3703320" cy="98554"/>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17" name="Shape 17"/>
          <p:cNvSpPr/>
          <p:nvPr/>
        </p:nvSpPr>
        <p:spPr>
          <a:xfrm>
            <a:off x="4241830" y="457200"/>
            <a:ext cx="3703320" cy="91440"/>
          </a:xfrm>
          <a:prstGeom prst="rect">
            <a:avLst/>
          </a:prstGeom>
          <a:solidFill>
            <a:schemeClr val="accent2"/>
          </a:solidFill>
          <a:ln>
            <a:noFill/>
          </a:ln>
        </p:spPr>
        <p:txBody>
          <a:bodyPr anchorCtr="0" anchor="ctr" bIns="91425" lIns="91425" rIns="91425" wrap="square" tIns="91425">
            <a:noAutofit/>
          </a:bodyPr>
          <a:lstStyle/>
          <a:p>
            <a:pPr lvl="0">
              <a:spcBef>
                <a:spcPts val="0"/>
              </a:spcBef>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gif"/><Relationship Id="rId4" Type="http://schemas.openxmlformats.org/officeDocument/2006/relationships/image" Target="../media/image2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gif"/><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gif"/><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github.com/sahilmgandhi/IEEE_Workshops_2017_201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ctrTitle"/>
          </p:nvPr>
        </p:nvSpPr>
        <p:spPr>
          <a:xfrm>
            <a:off x="581191" y="1020431"/>
            <a:ext cx="10993549" cy="1475013"/>
          </a:xfrm>
          <a:prstGeom prst="rect">
            <a:avLst/>
          </a:prstGeom>
          <a:noFill/>
          <a:ln>
            <a:noFill/>
          </a:ln>
        </p:spPr>
        <p:txBody>
          <a:bodyPr anchorCtr="0" anchor="b" bIns="45700" lIns="91425" rIns="91425" wrap="square" tIns="45700">
            <a:noAutofit/>
          </a:bodyPr>
          <a:lstStyle/>
          <a:p>
            <a:pPr indent="-228600" lvl="0" marL="0" marR="0" rtl="0" algn="l">
              <a:spcBef>
                <a:spcPts val="0"/>
              </a:spcBef>
              <a:buClr>
                <a:schemeClr val="accent1"/>
              </a:buClr>
              <a:buSzPct val="100000"/>
              <a:buFont typeface="Cabin"/>
              <a:buNone/>
            </a:pPr>
            <a:r>
              <a:rPr b="0" i="0" lang="en-US" sz="3600" u="none" cap="none" strike="noStrike">
                <a:solidFill>
                  <a:schemeClr val="accent1"/>
                </a:solidFill>
                <a:latin typeface="Cabin"/>
                <a:ea typeface="Cabin"/>
                <a:cs typeface="Cabin"/>
                <a:sym typeface="Cabin"/>
              </a:rPr>
              <a:t>IEEE SOLDERING WORKSHOP FALL 2017</a:t>
            </a:r>
          </a:p>
        </p:txBody>
      </p:sp>
      <p:sp>
        <p:nvSpPr>
          <p:cNvPr id="106" name="Shape 106"/>
          <p:cNvSpPr txBox="1"/>
          <p:nvPr>
            <p:ph idx="1" type="subTitle"/>
          </p:nvPr>
        </p:nvSpPr>
        <p:spPr>
          <a:xfrm>
            <a:off x="581194" y="2495445"/>
            <a:ext cx="10993546" cy="590321"/>
          </a:xfrm>
          <a:prstGeom prst="rect">
            <a:avLst/>
          </a:prstGeom>
          <a:noFill/>
          <a:ln>
            <a:noFill/>
          </a:ln>
        </p:spPr>
        <p:txBody>
          <a:bodyPr anchorCtr="0" anchor="t" bIns="45700" lIns="91425" rIns="91425" wrap="square" tIns="45700">
            <a:noAutofit/>
          </a:bodyPr>
          <a:lstStyle/>
          <a:p>
            <a:pPr indent="-93472" lvl="0" marL="0" marR="0" rtl="0" algn="l">
              <a:spcBef>
                <a:spcPts val="0"/>
              </a:spcBef>
              <a:spcAft>
                <a:spcPts val="0"/>
              </a:spcAft>
              <a:buClr>
                <a:schemeClr val="accent2"/>
              </a:buClr>
              <a:buSzPct val="92000"/>
              <a:buFont typeface="Noto Sans Symbols"/>
              <a:buNone/>
            </a:pPr>
            <a:r>
              <a:rPr b="0" i="0" lang="en-US" sz="1600" u="none" cap="none" strike="noStrike">
                <a:solidFill>
                  <a:schemeClr val="accent2"/>
                </a:solidFill>
                <a:latin typeface="Cabin"/>
                <a:ea typeface="Cabin"/>
                <a:cs typeface="Cabin"/>
                <a:sym typeface="Cabin"/>
              </a:rPr>
              <a:t>SAHIL GANDHI &amp; LIZ XUE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581192" y="702156"/>
            <a:ext cx="11029616" cy="1013800"/>
          </a:xfrm>
          <a:prstGeom prst="rect">
            <a:avLst/>
          </a:prstGeom>
          <a:noFill/>
          <a:ln>
            <a:noFill/>
          </a:ln>
        </p:spPr>
        <p:txBody>
          <a:bodyPr anchorCtr="0" anchor="b" bIns="45700" lIns="91425" rIns="91425" wrap="square" tIns="45700">
            <a:noAutofit/>
          </a:bodyPr>
          <a:lstStyle/>
          <a:p>
            <a:pPr indent="-177800" lvl="0" marL="0" marR="0" rtl="0" algn="l">
              <a:spcBef>
                <a:spcPts val="0"/>
              </a:spcBef>
              <a:buClr>
                <a:schemeClr val="lt1"/>
              </a:buClr>
              <a:buSzPct val="100000"/>
              <a:buFont typeface="Cabin"/>
              <a:buNone/>
            </a:pPr>
            <a:r>
              <a:rPr b="0" i="0" lang="en-US" sz="2800" u="none" cap="none" strike="noStrike">
                <a:solidFill>
                  <a:schemeClr val="lt1"/>
                </a:solidFill>
                <a:latin typeface="Cabin"/>
                <a:ea typeface="Cabin"/>
                <a:cs typeface="Cabin"/>
                <a:sym typeface="Cabin"/>
              </a:rPr>
              <a:t>SAFETY</a:t>
            </a:r>
          </a:p>
        </p:txBody>
      </p:sp>
      <p:sp>
        <p:nvSpPr>
          <p:cNvPr id="185" name="Shape 185"/>
          <p:cNvSpPr txBox="1"/>
          <p:nvPr>
            <p:ph idx="1" type="body"/>
          </p:nvPr>
        </p:nvSpPr>
        <p:spPr>
          <a:xfrm>
            <a:off x="581192" y="2180496"/>
            <a:ext cx="11029615" cy="3678303"/>
          </a:xfrm>
          <a:prstGeom prst="rect">
            <a:avLst/>
          </a:prstGeom>
          <a:noFill/>
          <a:ln>
            <a:noFill/>
          </a:ln>
        </p:spPr>
        <p:txBody>
          <a:bodyPr anchorCtr="0" anchor="ctr" bIns="45700" lIns="91425" rIns="91425" wrap="square" tIns="45700">
            <a:noAutofit/>
          </a:bodyPr>
          <a:lstStyle/>
          <a:p>
            <a:pPr indent="-306000" lvl="0" marL="306000" marR="0" rtl="0" algn="l">
              <a:spcBef>
                <a:spcPts val="0"/>
              </a:spcBef>
              <a:spcAft>
                <a:spcPts val="0"/>
              </a:spcAft>
              <a:buClr>
                <a:schemeClr val="accent2"/>
              </a:buClr>
              <a:buSzPct val="91999"/>
              <a:buFont typeface="Noto Sans Symbols"/>
              <a:buChar char="◼"/>
            </a:pPr>
            <a:r>
              <a:rPr b="0" i="0" lang="en-US" sz="1800" u="none" cap="none" strike="noStrike">
                <a:solidFill>
                  <a:schemeClr val="dk2"/>
                </a:solidFill>
                <a:latin typeface="Cabin"/>
                <a:ea typeface="Cabin"/>
                <a:cs typeface="Cabin"/>
                <a:sym typeface="Cabin"/>
              </a:rPr>
              <a:t>Harmful </a:t>
            </a:r>
            <a:r>
              <a:rPr b="1" i="0" lang="en-US" sz="1800" u="none" cap="none" strike="noStrike">
                <a:solidFill>
                  <a:srgbClr val="FF0000"/>
                </a:solidFill>
                <a:latin typeface="Cabin"/>
                <a:ea typeface="Cabin"/>
                <a:cs typeface="Cabin"/>
                <a:sym typeface="Cabin"/>
              </a:rPr>
              <a:t>fumes</a:t>
            </a:r>
            <a:r>
              <a:rPr b="0" i="0" lang="en-US" sz="1800" u="none" cap="none" strike="noStrike">
                <a:solidFill>
                  <a:schemeClr val="dk2"/>
                </a:solidFill>
                <a:latin typeface="Cabin"/>
                <a:ea typeface="Cabin"/>
                <a:cs typeface="Cabin"/>
                <a:sym typeface="Cabin"/>
              </a:rPr>
              <a:t> will be released. Therefore always work in a well-ventilated area.</a:t>
            </a:r>
          </a:p>
          <a:p>
            <a:pPr indent="-306000" lvl="0" marL="306000" marR="0" rtl="0" algn="l">
              <a:spcBef>
                <a:spcPts val="960"/>
              </a:spcBef>
              <a:spcAft>
                <a:spcPts val="0"/>
              </a:spcAft>
              <a:buClr>
                <a:schemeClr val="accent2"/>
              </a:buClr>
              <a:buSzPct val="91999"/>
              <a:buFont typeface="Noto Sans Symbols"/>
              <a:buChar char="◼"/>
            </a:pPr>
            <a:r>
              <a:rPr b="0" i="0" lang="en-US" sz="1800" u="none" cap="none" strike="noStrike">
                <a:solidFill>
                  <a:schemeClr val="dk2"/>
                </a:solidFill>
                <a:latin typeface="Cabin"/>
                <a:ea typeface="Cabin"/>
                <a:cs typeface="Cabin"/>
                <a:sym typeface="Cabin"/>
              </a:rPr>
              <a:t>Iron is </a:t>
            </a:r>
            <a:r>
              <a:rPr b="1" i="0" lang="en-US" sz="1800" u="none" cap="none" strike="noStrike">
                <a:solidFill>
                  <a:srgbClr val="FF0000"/>
                </a:solidFill>
                <a:latin typeface="Cabin"/>
                <a:ea typeface="Cabin"/>
                <a:cs typeface="Cabin"/>
                <a:sym typeface="Cabin"/>
              </a:rPr>
              <a:t>VERY HOT</a:t>
            </a:r>
            <a:r>
              <a:rPr b="0" i="0" lang="en-US" sz="1800" u="none" cap="none" strike="noStrike">
                <a:solidFill>
                  <a:schemeClr val="dk2"/>
                </a:solidFill>
                <a:latin typeface="Cabin"/>
                <a:ea typeface="Cabin"/>
                <a:cs typeface="Cabin"/>
                <a:sym typeface="Cabin"/>
              </a:rPr>
              <a:t>! </a:t>
            </a:r>
          </a:p>
          <a:p>
            <a:pPr indent="-306000" lvl="0" marL="306000" marR="0" rtl="0" algn="l">
              <a:spcBef>
                <a:spcPts val="960"/>
              </a:spcBef>
              <a:spcAft>
                <a:spcPts val="0"/>
              </a:spcAft>
              <a:buClr>
                <a:schemeClr val="accent2"/>
              </a:buClr>
              <a:buSzPct val="91999"/>
              <a:buFont typeface="Noto Sans Symbols"/>
              <a:buChar char="◼"/>
            </a:pPr>
            <a:r>
              <a:rPr b="0" i="0" lang="en-US" sz="1800" u="none" cap="none" strike="noStrike">
                <a:solidFill>
                  <a:schemeClr val="dk2"/>
                </a:solidFill>
                <a:latin typeface="Cabin"/>
                <a:ea typeface="Cabin"/>
                <a:cs typeface="Cabin"/>
                <a:sym typeface="Cabin"/>
              </a:rPr>
              <a:t>Hot melted </a:t>
            </a:r>
            <a:r>
              <a:rPr b="1" i="0" lang="en-US" sz="1800" u="none" cap="none" strike="noStrike">
                <a:solidFill>
                  <a:srgbClr val="FF0000"/>
                </a:solidFill>
                <a:latin typeface="Cabin"/>
                <a:ea typeface="Cabin"/>
                <a:cs typeface="Cabin"/>
                <a:sym typeface="Cabin"/>
              </a:rPr>
              <a:t>solder</a:t>
            </a:r>
            <a:r>
              <a:rPr b="0" i="0" lang="en-US" sz="1800" u="none" cap="none" strike="noStrike">
                <a:solidFill>
                  <a:schemeClr val="dk2"/>
                </a:solidFill>
                <a:latin typeface="Cabin"/>
                <a:ea typeface="Cabin"/>
                <a:cs typeface="Cabin"/>
                <a:sym typeface="Cabin"/>
              </a:rPr>
              <a:t> is dangerous too! Do not let it splash.</a:t>
            </a:r>
          </a:p>
          <a:p>
            <a:pPr indent="-306000" lvl="0" marL="306000" marR="0" rtl="0" algn="l">
              <a:spcBef>
                <a:spcPts val="960"/>
              </a:spcBef>
              <a:spcAft>
                <a:spcPts val="0"/>
              </a:spcAft>
              <a:buClr>
                <a:schemeClr val="accent2"/>
              </a:buClr>
              <a:buSzPct val="91999"/>
              <a:buFont typeface="Noto Sans Symbols"/>
              <a:buChar char="◼"/>
            </a:pPr>
            <a:r>
              <a:rPr b="0" i="0" lang="en-US" sz="1800" u="none" cap="none" strike="noStrike">
                <a:solidFill>
                  <a:schemeClr val="dk2"/>
                </a:solidFill>
                <a:latin typeface="Cabin"/>
                <a:ea typeface="Cabin"/>
                <a:cs typeface="Cabin"/>
                <a:sym typeface="Cabin"/>
              </a:rPr>
              <a:t>Always wash your hands after soldering!</a:t>
            </a:r>
          </a:p>
          <a:p>
            <a:pPr indent="-306000" lvl="0" marL="306000" marR="0" rtl="0" algn="l">
              <a:spcBef>
                <a:spcPts val="960"/>
              </a:spcBef>
              <a:spcAft>
                <a:spcPts val="0"/>
              </a:spcAft>
              <a:buClr>
                <a:schemeClr val="accent2"/>
              </a:buClr>
              <a:buSzPct val="91999"/>
              <a:buFont typeface="Noto Sans Symbols"/>
              <a:buChar char="◼"/>
            </a:pPr>
            <a:r>
              <a:rPr b="1" lang="en-US"/>
              <a:t>Turn off the soldering station when you are done!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581192" y="702156"/>
            <a:ext cx="11029616" cy="1013800"/>
          </a:xfrm>
          <a:prstGeom prst="rect">
            <a:avLst/>
          </a:prstGeom>
          <a:noFill/>
          <a:ln>
            <a:noFill/>
          </a:ln>
        </p:spPr>
        <p:txBody>
          <a:bodyPr anchorCtr="0" anchor="b" bIns="45700" lIns="91425" rIns="91425" wrap="square" tIns="45700">
            <a:noAutofit/>
          </a:bodyPr>
          <a:lstStyle/>
          <a:p>
            <a:pPr indent="-177800" lvl="0" marL="0" marR="0" rtl="0" algn="l">
              <a:spcBef>
                <a:spcPts val="0"/>
              </a:spcBef>
              <a:buClr>
                <a:schemeClr val="lt1"/>
              </a:buClr>
              <a:buSzPct val="100000"/>
              <a:buFont typeface="Cabin"/>
              <a:buNone/>
            </a:pPr>
            <a:r>
              <a:rPr b="0" i="0" lang="en-US" sz="2800" u="none" cap="none" strike="noStrike">
                <a:solidFill>
                  <a:schemeClr val="lt1"/>
                </a:solidFill>
                <a:latin typeface="Cabin"/>
                <a:ea typeface="Cabin"/>
                <a:cs typeface="Cabin"/>
                <a:sym typeface="Cabin"/>
              </a:rPr>
              <a:t>SOLDERING KIT</a:t>
            </a:r>
          </a:p>
        </p:txBody>
      </p:sp>
      <p:sp>
        <p:nvSpPr>
          <p:cNvPr id="191" name="Shape 191"/>
          <p:cNvSpPr txBox="1"/>
          <p:nvPr>
            <p:ph idx="1" type="body"/>
          </p:nvPr>
        </p:nvSpPr>
        <p:spPr>
          <a:xfrm>
            <a:off x="581192" y="2180496"/>
            <a:ext cx="11029615" cy="3678303"/>
          </a:xfrm>
          <a:prstGeom prst="rect">
            <a:avLst/>
          </a:prstGeom>
          <a:noFill/>
          <a:ln>
            <a:noFill/>
          </a:ln>
        </p:spPr>
        <p:txBody>
          <a:bodyPr anchorCtr="0" anchor="ctr" bIns="45700" lIns="91425" rIns="91425" wrap="square" tIns="45700">
            <a:noAutofit/>
          </a:bodyPr>
          <a:lstStyle/>
          <a:p>
            <a:pPr indent="-306000" lvl="0" marL="306000" marR="0" rtl="0" algn="l">
              <a:spcBef>
                <a:spcPts val="0"/>
              </a:spcBef>
              <a:spcAft>
                <a:spcPts val="0"/>
              </a:spcAft>
              <a:buClr>
                <a:schemeClr val="accent2"/>
              </a:buClr>
              <a:buSzPct val="92000"/>
              <a:buFont typeface="Noto Sans Symbols"/>
              <a:buChar char="◼"/>
            </a:pPr>
            <a:r>
              <a:rPr b="0" i="0" lang="en-US" sz="2400" u="none" cap="none" strike="noStrike">
                <a:solidFill>
                  <a:schemeClr val="dk2"/>
                </a:solidFill>
                <a:latin typeface="Cabin"/>
                <a:ea typeface="Cabin"/>
                <a:cs typeface="Cabin"/>
                <a:sym typeface="Cabin"/>
              </a:rPr>
              <a:t>Here are the components in your kit:</a:t>
            </a: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descr="parts.jpg" id="196" name="Shape 196"/>
          <p:cNvPicPr preferRelativeResize="0"/>
          <p:nvPr/>
        </p:nvPicPr>
        <p:blipFill rotWithShape="1">
          <a:blip r:embed="rId3">
            <a:alphaModFix/>
          </a:blip>
          <a:srcRect b="0" l="22367" r="23604" t="0"/>
          <a:stretch/>
        </p:blipFill>
        <p:spPr>
          <a:xfrm>
            <a:off x="2728533" y="1"/>
            <a:ext cx="6584313" cy="6834850"/>
          </a:xfrm>
          <a:prstGeom prst="rect">
            <a:avLst/>
          </a:prstGeom>
          <a:noFill/>
          <a:ln>
            <a:noFill/>
          </a:ln>
        </p:spPr>
      </p:pic>
      <p:sp>
        <p:nvSpPr>
          <p:cNvPr id="197" name="Shape 197"/>
          <p:cNvSpPr txBox="1"/>
          <p:nvPr>
            <p:ph type="title"/>
          </p:nvPr>
        </p:nvSpPr>
        <p:spPr>
          <a:xfrm>
            <a:off x="415600" y="593367"/>
            <a:ext cx="11360800" cy="763600"/>
          </a:xfrm>
          <a:prstGeom prst="rect">
            <a:avLst/>
          </a:prstGeom>
          <a:noFill/>
          <a:ln>
            <a:noFill/>
          </a:ln>
        </p:spPr>
        <p:txBody>
          <a:bodyPr anchorCtr="0" anchor="t" bIns="121900" lIns="121900" rIns="121900" wrap="square" tIns="121900">
            <a:noAutofit/>
          </a:bodyPr>
          <a:lstStyle/>
          <a:p>
            <a:pPr indent="-177800" lvl="0" marL="0" marR="0" rtl="0" algn="l">
              <a:spcBef>
                <a:spcPts val="0"/>
              </a:spcBef>
              <a:buClr>
                <a:schemeClr val="lt1"/>
              </a:buClr>
              <a:buSzPct val="100000"/>
              <a:buFont typeface="Cabin"/>
              <a:buNone/>
            </a:pPr>
            <a:r>
              <a:rPr b="0" i="0" lang="en-US" sz="2800" u="none" cap="none" strike="noStrike">
                <a:solidFill>
                  <a:schemeClr val="lt1"/>
                </a:solidFill>
                <a:latin typeface="Cabin"/>
                <a:ea typeface="Cabin"/>
                <a:cs typeface="Cabin"/>
                <a:sym typeface="Cabin"/>
              </a:rPr>
              <a:t>PARTS</a:t>
            </a:r>
          </a:p>
        </p:txBody>
      </p:sp>
      <p:sp>
        <p:nvSpPr>
          <p:cNvPr id="198" name="Shape 198"/>
          <p:cNvSpPr/>
          <p:nvPr/>
        </p:nvSpPr>
        <p:spPr>
          <a:xfrm>
            <a:off x="6847142" y="6151067"/>
            <a:ext cx="1794191" cy="613200"/>
          </a:xfrm>
          <a:prstGeom prst="wedgeRectCallout">
            <a:avLst>
              <a:gd fmla="val -23820" name="adj1"/>
              <a:gd fmla="val -70244"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3x 10kΩ Resistors</a:t>
            </a:r>
          </a:p>
        </p:txBody>
      </p:sp>
      <p:sp>
        <p:nvSpPr>
          <p:cNvPr id="199" name="Shape 199"/>
          <p:cNvSpPr/>
          <p:nvPr/>
        </p:nvSpPr>
        <p:spPr>
          <a:xfrm>
            <a:off x="4112332" y="0"/>
            <a:ext cx="1948225" cy="613200"/>
          </a:xfrm>
          <a:prstGeom prst="wedgeRectCallout">
            <a:avLst>
              <a:gd fmla="val 70501" name="adj1"/>
              <a:gd fmla="val 106333"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8x 330Ω Resistors</a:t>
            </a:r>
          </a:p>
        </p:txBody>
      </p:sp>
      <p:sp>
        <p:nvSpPr>
          <p:cNvPr id="200" name="Shape 200"/>
          <p:cNvSpPr/>
          <p:nvPr/>
        </p:nvSpPr>
        <p:spPr>
          <a:xfrm>
            <a:off x="9812934" y="4856767"/>
            <a:ext cx="966799" cy="613200"/>
          </a:xfrm>
          <a:prstGeom prst="wedgeRectCallout">
            <a:avLst>
              <a:gd fmla="val -220111" name="adj1"/>
              <a:gd fmla="val -115449"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PCB</a:t>
            </a:r>
          </a:p>
        </p:txBody>
      </p:sp>
      <p:sp>
        <p:nvSpPr>
          <p:cNvPr id="201" name="Shape 201"/>
          <p:cNvSpPr/>
          <p:nvPr/>
        </p:nvSpPr>
        <p:spPr>
          <a:xfrm>
            <a:off x="8889867" y="5826000"/>
            <a:ext cx="1288000" cy="613200"/>
          </a:xfrm>
          <a:prstGeom prst="wedgeRectCallout">
            <a:avLst>
              <a:gd fmla="val -38983" name="adj1"/>
              <a:gd fmla="val -141150"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3x Buttons</a:t>
            </a:r>
          </a:p>
        </p:txBody>
      </p:sp>
      <p:sp>
        <p:nvSpPr>
          <p:cNvPr id="202" name="Shape 202"/>
          <p:cNvSpPr/>
          <p:nvPr/>
        </p:nvSpPr>
        <p:spPr>
          <a:xfrm>
            <a:off x="331099" y="4140667"/>
            <a:ext cx="1596667" cy="763600"/>
          </a:xfrm>
          <a:prstGeom prst="wedgeRectCallout">
            <a:avLst>
              <a:gd fmla="val 155296" name="adj1"/>
              <a:gd fmla="val -24611"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9V Battery Holders</a:t>
            </a:r>
          </a:p>
        </p:txBody>
      </p:sp>
      <p:sp>
        <p:nvSpPr>
          <p:cNvPr id="203" name="Shape 203"/>
          <p:cNvSpPr/>
          <p:nvPr/>
        </p:nvSpPr>
        <p:spPr>
          <a:xfrm>
            <a:off x="1061900" y="1474000"/>
            <a:ext cx="1353000" cy="613200"/>
          </a:xfrm>
          <a:prstGeom prst="wedgeRectCallout">
            <a:avLst>
              <a:gd fmla="val 132681" name="adj1"/>
              <a:gd fmla="val -31284"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9V Battery</a:t>
            </a:r>
          </a:p>
        </p:txBody>
      </p:sp>
      <p:sp>
        <p:nvSpPr>
          <p:cNvPr id="204" name="Shape 204"/>
          <p:cNvSpPr/>
          <p:nvPr/>
        </p:nvSpPr>
        <p:spPr>
          <a:xfrm>
            <a:off x="9312833" y="3710400"/>
            <a:ext cx="1466900" cy="613200"/>
          </a:xfrm>
          <a:prstGeom prst="wedgeRectCallout">
            <a:avLst>
              <a:gd fmla="val -85701" name="adj1"/>
              <a:gd fmla="val 15177"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Buzzer</a:t>
            </a:r>
          </a:p>
        </p:txBody>
      </p:sp>
      <p:sp>
        <p:nvSpPr>
          <p:cNvPr id="205" name="Shape 205"/>
          <p:cNvSpPr/>
          <p:nvPr/>
        </p:nvSpPr>
        <p:spPr>
          <a:xfrm>
            <a:off x="685808" y="3259916"/>
            <a:ext cx="1936492" cy="613200"/>
          </a:xfrm>
          <a:prstGeom prst="wedgeRectCallout">
            <a:avLst>
              <a:gd fmla="val 133542" name="adj1"/>
              <a:gd fmla="val 26029"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DIP Socket</a:t>
            </a:r>
          </a:p>
        </p:txBody>
      </p:sp>
      <p:sp>
        <p:nvSpPr>
          <p:cNvPr id="206" name="Shape 206"/>
          <p:cNvSpPr/>
          <p:nvPr/>
        </p:nvSpPr>
        <p:spPr>
          <a:xfrm>
            <a:off x="1927767" y="4936800"/>
            <a:ext cx="1145600" cy="613200"/>
          </a:xfrm>
          <a:prstGeom prst="wedgeRectCallout">
            <a:avLst>
              <a:gd fmla="val 74945" name="adj1"/>
              <a:gd fmla="val -2386"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SPDT Switch</a:t>
            </a:r>
          </a:p>
        </p:txBody>
      </p:sp>
      <p:sp>
        <p:nvSpPr>
          <p:cNvPr id="207" name="Shape 207"/>
          <p:cNvSpPr/>
          <p:nvPr/>
        </p:nvSpPr>
        <p:spPr>
          <a:xfrm>
            <a:off x="7322133" y="1079133"/>
            <a:ext cx="2065600" cy="613200"/>
          </a:xfrm>
          <a:prstGeom prst="wedgeRectCallout">
            <a:avLst>
              <a:gd fmla="val -49166" name="adj1"/>
              <a:gd fmla="val 157023"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LEDs (8)</a:t>
            </a:r>
          </a:p>
        </p:txBody>
      </p:sp>
      <p:sp>
        <p:nvSpPr>
          <p:cNvPr id="208" name="Shape 208"/>
          <p:cNvSpPr/>
          <p:nvPr/>
        </p:nvSpPr>
        <p:spPr>
          <a:xfrm>
            <a:off x="0" y="5550000"/>
            <a:ext cx="1061900" cy="613200"/>
          </a:xfrm>
          <a:prstGeom prst="wedgeRectCallout">
            <a:avLst>
              <a:gd fmla="val 349291" name="adj1"/>
              <a:gd fmla="val -43607"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MCU</a:t>
            </a:r>
          </a:p>
        </p:txBody>
      </p:sp>
      <p:sp>
        <p:nvSpPr>
          <p:cNvPr id="209" name="Shape 209"/>
          <p:cNvSpPr/>
          <p:nvPr/>
        </p:nvSpPr>
        <p:spPr>
          <a:xfrm>
            <a:off x="9312832" y="1998300"/>
            <a:ext cx="2042739" cy="613200"/>
          </a:xfrm>
          <a:prstGeom prst="wedgeRectCallout">
            <a:avLst>
              <a:gd fmla="val -122805" name="adj1"/>
              <a:gd fmla="val 63449"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Potentiometer</a:t>
            </a:r>
          </a:p>
        </p:txBody>
      </p:sp>
      <p:sp>
        <p:nvSpPr>
          <p:cNvPr id="210" name="Shape 210"/>
          <p:cNvSpPr/>
          <p:nvPr/>
        </p:nvSpPr>
        <p:spPr>
          <a:xfrm>
            <a:off x="1389899" y="6151067"/>
            <a:ext cx="1683467" cy="613200"/>
          </a:xfrm>
          <a:prstGeom prst="wedgeRectCallout">
            <a:avLst>
              <a:gd fmla="val 204632" name="adj1"/>
              <a:gd fmla="val -39264"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Capacitors</a:t>
            </a:r>
          </a:p>
        </p:txBody>
      </p:sp>
      <p:sp>
        <p:nvSpPr>
          <p:cNvPr id="211" name="Shape 211"/>
          <p:cNvSpPr/>
          <p:nvPr/>
        </p:nvSpPr>
        <p:spPr>
          <a:xfrm>
            <a:off x="685808" y="2442216"/>
            <a:ext cx="1729092" cy="613200"/>
          </a:xfrm>
          <a:prstGeom prst="wedgeRectCallout">
            <a:avLst>
              <a:gd fmla="val 107810" name="adj1"/>
              <a:gd fmla="val 16403"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5V Regulator</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descr="passives.jpg" id="216" name="Shape 216"/>
          <p:cNvPicPr preferRelativeResize="0"/>
          <p:nvPr/>
        </p:nvPicPr>
        <p:blipFill rotWithShape="1">
          <a:blip r:embed="rId3">
            <a:alphaModFix/>
          </a:blip>
          <a:srcRect b="0" l="18703" r="24721" t="0"/>
          <a:stretch/>
        </p:blipFill>
        <p:spPr>
          <a:xfrm>
            <a:off x="2206332" y="1"/>
            <a:ext cx="6894499" cy="6834850"/>
          </a:xfrm>
          <a:prstGeom prst="rect">
            <a:avLst/>
          </a:prstGeom>
          <a:noFill/>
          <a:ln>
            <a:noFill/>
          </a:ln>
        </p:spPr>
      </p:pic>
      <p:sp>
        <p:nvSpPr>
          <p:cNvPr id="217" name="Shape 217"/>
          <p:cNvSpPr txBox="1"/>
          <p:nvPr>
            <p:ph type="title"/>
          </p:nvPr>
        </p:nvSpPr>
        <p:spPr>
          <a:xfrm>
            <a:off x="415600" y="593367"/>
            <a:ext cx="11360800" cy="763600"/>
          </a:xfrm>
          <a:prstGeom prst="rect">
            <a:avLst/>
          </a:prstGeom>
          <a:noFill/>
          <a:ln>
            <a:noFill/>
          </a:ln>
        </p:spPr>
        <p:txBody>
          <a:bodyPr anchorCtr="0" anchor="t" bIns="121900" lIns="121900" rIns="121900" wrap="square" tIns="121900">
            <a:noAutofit/>
          </a:bodyPr>
          <a:lstStyle/>
          <a:p>
            <a:pPr indent="-177800" lvl="0" marL="0" marR="0" rtl="0" algn="l">
              <a:spcBef>
                <a:spcPts val="0"/>
              </a:spcBef>
              <a:buClr>
                <a:schemeClr val="lt1"/>
              </a:buClr>
              <a:buSzPct val="100000"/>
              <a:buFont typeface="Cabin"/>
              <a:buNone/>
            </a:pPr>
            <a:r>
              <a:rPr b="0" i="0" lang="en-US" sz="2800" u="none" cap="none" strike="noStrike">
                <a:solidFill>
                  <a:schemeClr val="lt1"/>
                </a:solidFill>
                <a:latin typeface="Cabin"/>
                <a:ea typeface="Cabin"/>
                <a:cs typeface="Cabin"/>
                <a:sym typeface="Cabin"/>
              </a:rPr>
              <a:t>PASSIVES</a:t>
            </a:r>
          </a:p>
        </p:txBody>
      </p:sp>
      <p:sp>
        <p:nvSpPr>
          <p:cNvPr id="218" name="Shape 218"/>
          <p:cNvSpPr/>
          <p:nvPr/>
        </p:nvSpPr>
        <p:spPr>
          <a:xfrm>
            <a:off x="0" y="1395033"/>
            <a:ext cx="1942000" cy="1047200"/>
          </a:xfrm>
          <a:prstGeom prst="wedgeRectCallout">
            <a:avLst>
              <a:gd fmla="val 98133" name="adj1"/>
              <a:gd fmla="val -15008"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22nF Capacitors</a:t>
            </a:r>
          </a:p>
          <a:p>
            <a:pPr indent="0" lvl="0" marL="0" marR="0" rtl="0" algn="ctr">
              <a:spcBef>
                <a:spcPts val="0"/>
              </a:spcBef>
              <a:buSzPct val="25000"/>
              <a:buNone/>
            </a:pPr>
            <a:r>
              <a:rPr lang="en-US" sz="2400">
                <a:solidFill>
                  <a:schemeClr val="dk1"/>
                </a:solidFill>
                <a:latin typeface="Oswald"/>
                <a:ea typeface="Oswald"/>
                <a:cs typeface="Oswald"/>
                <a:sym typeface="Oswald"/>
              </a:rPr>
              <a:t>(223)</a:t>
            </a:r>
          </a:p>
        </p:txBody>
      </p:sp>
      <p:sp>
        <p:nvSpPr>
          <p:cNvPr id="219" name="Shape 219"/>
          <p:cNvSpPr/>
          <p:nvPr/>
        </p:nvSpPr>
        <p:spPr>
          <a:xfrm>
            <a:off x="2953033" y="5746704"/>
            <a:ext cx="2104000" cy="763600"/>
          </a:xfrm>
          <a:prstGeom prst="wedgeRectCallout">
            <a:avLst>
              <a:gd fmla="val 6633" name="adj1"/>
              <a:gd fmla="val -305042"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1µF Capacitor</a:t>
            </a:r>
          </a:p>
          <a:p>
            <a:pPr indent="0" lvl="0" marL="0" marR="0" rtl="0" algn="ctr">
              <a:spcBef>
                <a:spcPts val="0"/>
              </a:spcBef>
              <a:buSzPct val="25000"/>
              <a:buNone/>
            </a:pPr>
            <a:r>
              <a:rPr lang="en-US" sz="2400">
                <a:solidFill>
                  <a:schemeClr val="dk1"/>
                </a:solidFill>
                <a:latin typeface="Oswald"/>
                <a:ea typeface="Oswald"/>
                <a:cs typeface="Oswald"/>
                <a:sym typeface="Oswald"/>
              </a:rPr>
              <a:t>(1052)</a:t>
            </a:r>
          </a:p>
        </p:txBody>
      </p:sp>
      <p:sp>
        <p:nvSpPr>
          <p:cNvPr id="220" name="Shape 220"/>
          <p:cNvSpPr/>
          <p:nvPr/>
        </p:nvSpPr>
        <p:spPr>
          <a:xfrm>
            <a:off x="5416133" y="5247633"/>
            <a:ext cx="3374000" cy="1047200"/>
          </a:xfrm>
          <a:prstGeom prst="wedgeRectCallout">
            <a:avLst>
              <a:gd fmla="val -44181" name="adj1"/>
              <a:gd fmla="val -280663"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10KΩ Resistor</a:t>
            </a:r>
          </a:p>
          <a:p>
            <a:pPr indent="0" lvl="0" marL="0" marR="0" rtl="0" algn="ctr">
              <a:spcBef>
                <a:spcPts val="0"/>
              </a:spcBef>
              <a:buSzPct val="25000"/>
              <a:buNone/>
            </a:pPr>
            <a:r>
              <a:rPr lang="en-US" sz="2400">
                <a:solidFill>
                  <a:schemeClr val="dk1"/>
                </a:solidFill>
                <a:latin typeface="Oswald"/>
                <a:ea typeface="Oswald"/>
                <a:cs typeface="Oswald"/>
                <a:sym typeface="Oswald"/>
              </a:rPr>
              <a:t>(Brown, Black, Orange, Gold)</a:t>
            </a:r>
          </a:p>
        </p:txBody>
      </p:sp>
      <p:sp>
        <p:nvSpPr>
          <p:cNvPr id="221" name="Shape 221"/>
          <p:cNvSpPr/>
          <p:nvPr/>
        </p:nvSpPr>
        <p:spPr>
          <a:xfrm>
            <a:off x="9365163" y="3122400"/>
            <a:ext cx="2411104" cy="1764800"/>
          </a:xfrm>
          <a:prstGeom prst="wedgeRectCallout">
            <a:avLst>
              <a:gd fmla="val -108986" name="adj1"/>
              <a:gd fmla="val -78190"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330Ω Resistor</a:t>
            </a:r>
          </a:p>
          <a:p>
            <a:pPr indent="0" lvl="0" marL="0" marR="0" rtl="0" algn="ctr">
              <a:spcBef>
                <a:spcPts val="0"/>
              </a:spcBef>
              <a:buSzPct val="25000"/>
              <a:buNone/>
            </a:pPr>
            <a:r>
              <a:rPr lang="en-US" sz="2400">
                <a:solidFill>
                  <a:schemeClr val="dk1"/>
                </a:solidFill>
                <a:latin typeface="Oswald"/>
                <a:ea typeface="Oswald"/>
                <a:cs typeface="Oswald"/>
                <a:sym typeface="Oswald"/>
              </a:rPr>
              <a:t>(Orange, Orange, Black, Black, Brown)</a:t>
            </a:r>
          </a:p>
        </p:txBody>
      </p:sp>
      <p:sp>
        <p:nvSpPr>
          <p:cNvPr id="222" name="Shape 222"/>
          <p:cNvSpPr/>
          <p:nvPr/>
        </p:nvSpPr>
        <p:spPr>
          <a:xfrm>
            <a:off x="331100" y="3689500"/>
            <a:ext cx="1610900" cy="1047200"/>
          </a:xfrm>
          <a:prstGeom prst="wedgeRectCallout">
            <a:avLst>
              <a:gd fmla="val 108564" name="adj1"/>
              <a:gd fmla="val -42822" name="adj2"/>
            </a:avLst>
          </a:prstGeom>
          <a:solidFill>
            <a:schemeClr val="lt2"/>
          </a:solidFill>
          <a:ln cap="flat" cmpd="sng" w="9525">
            <a:solidFill>
              <a:schemeClr val="dk2"/>
            </a:solidFill>
            <a:prstDash val="solid"/>
            <a:round/>
            <a:headEnd len="med" w="med" type="none"/>
            <a:tailEnd len="med" w="med" type="none"/>
          </a:ln>
        </p:spPr>
        <p:txBody>
          <a:bodyPr anchorCtr="0" anchor="ctr" bIns="121900" lIns="121900" rIns="121900" wrap="square" tIns="121900">
            <a:noAutofit/>
          </a:bodyPr>
          <a:lstStyle/>
          <a:p>
            <a:pPr indent="0" lvl="0" marL="0" marR="0" rtl="0" algn="ctr">
              <a:spcBef>
                <a:spcPts val="0"/>
              </a:spcBef>
              <a:buSzPct val="25000"/>
              <a:buNone/>
            </a:pPr>
            <a:r>
              <a:rPr lang="en-US" sz="2400">
                <a:solidFill>
                  <a:schemeClr val="dk1"/>
                </a:solidFill>
                <a:latin typeface="Oswald"/>
                <a:ea typeface="Oswald"/>
                <a:cs typeface="Oswald"/>
                <a:sym typeface="Oswald"/>
              </a:rPr>
              <a:t>0.1µF Capacitor</a:t>
            </a:r>
          </a:p>
          <a:p>
            <a:pPr indent="0" lvl="0" marL="0" marR="0" rtl="0" algn="ctr">
              <a:spcBef>
                <a:spcPts val="0"/>
              </a:spcBef>
              <a:buSzPct val="25000"/>
              <a:buNone/>
            </a:pPr>
            <a:r>
              <a:rPr lang="en-US" sz="2400">
                <a:solidFill>
                  <a:schemeClr val="dk1"/>
                </a:solidFill>
                <a:latin typeface="Oswald"/>
                <a:ea typeface="Oswald"/>
                <a:cs typeface="Oswald"/>
                <a:sym typeface="Oswald"/>
              </a:rPr>
              <a:t>(104)</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415600" y="593367"/>
            <a:ext cx="11360800" cy="763600"/>
          </a:xfrm>
          <a:prstGeom prst="rect">
            <a:avLst/>
          </a:prstGeom>
          <a:noFill/>
          <a:ln>
            <a:noFill/>
          </a:ln>
        </p:spPr>
        <p:txBody>
          <a:bodyPr anchorCtr="0" anchor="t" bIns="121900" lIns="121900" rIns="121900" wrap="square" tIns="121900">
            <a:noAutofit/>
          </a:bodyPr>
          <a:lstStyle/>
          <a:p>
            <a:pPr indent="-177800" lvl="0" marL="0" marR="0" rtl="0" algn="l">
              <a:spcBef>
                <a:spcPts val="0"/>
              </a:spcBef>
              <a:buClr>
                <a:schemeClr val="dk1"/>
              </a:buClr>
              <a:buSzPct val="100000"/>
              <a:buFont typeface="Cabin"/>
              <a:buNone/>
            </a:pPr>
            <a:r>
              <a:rPr b="0" i="0" lang="en-US" sz="2800" u="none" cap="none" strike="noStrike">
                <a:solidFill>
                  <a:schemeClr val="dk1"/>
                </a:solidFill>
                <a:latin typeface="Cabin"/>
                <a:ea typeface="Cabin"/>
                <a:cs typeface="Cabin"/>
                <a:sym typeface="Cabin"/>
              </a:rPr>
              <a:t>SOLDERING A JOINT</a:t>
            </a:r>
          </a:p>
        </p:txBody>
      </p:sp>
      <p:sp>
        <p:nvSpPr>
          <p:cNvPr id="228" name="Shape 228"/>
          <p:cNvSpPr txBox="1"/>
          <p:nvPr>
            <p:ph idx="1" type="body"/>
          </p:nvPr>
        </p:nvSpPr>
        <p:spPr>
          <a:xfrm>
            <a:off x="415600" y="1536633"/>
            <a:ext cx="11360800" cy="4555200"/>
          </a:xfrm>
          <a:prstGeom prst="rect">
            <a:avLst/>
          </a:prstGeom>
          <a:noFill/>
          <a:ln>
            <a:noFill/>
          </a:ln>
        </p:spPr>
        <p:txBody>
          <a:bodyPr anchorCtr="0" anchor="t" bIns="121900" lIns="121900" rIns="121900" wrap="square" tIns="121900">
            <a:noAutofit/>
          </a:bodyPr>
          <a:lstStyle/>
          <a:p>
            <a:pPr indent="-317484" lvl="0" marL="609585" marR="0" rtl="0" algn="l">
              <a:spcBef>
                <a:spcPts val="0"/>
              </a:spcBef>
              <a:spcAft>
                <a:spcPts val="0"/>
              </a:spcAft>
              <a:buClr>
                <a:schemeClr val="accent2"/>
              </a:buClr>
              <a:buSzPct val="91999"/>
              <a:buFont typeface="Noto Sans Symbols"/>
              <a:buAutoNum type="arabicPeriod"/>
            </a:pPr>
            <a:r>
              <a:rPr b="0" i="0" lang="en-US" sz="1800" u="none" cap="none" strike="noStrike">
                <a:solidFill>
                  <a:schemeClr val="dk2"/>
                </a:solidFill>
                <a:latin typeface="Cabin"/>
                <a:ea typeface="Cabin"/>
                <a:cs typeface="Cabin"/>
                <a:sym typeface="Cabin"/>
              </a:rPr>
              <a:t>Apply heat with iron</a:t>
            </a:r>
          </a:p>
          <a:p>
            <a:pPr indent="-317484" lvl="0" marL="609585" marR="0" rtl="0" algn="l">
              <a:spcBef>
                <a:spcPts val="600"/>
              </a:spcBef>
              <a:spcAft>
                <a:spcPts val="0"/>
              </a:spcAft>
              <a:buClr>
                <a:schemeClr val="accent2"/>
              </a:buClr>
              <a:buSzPct val="91999"/>
              <a:buFont typeface="Noto Sans Symbols"/>
              <a:buAutoNum type="arabicPeriod"/>
            </a:pPr>
            <a:r>
              <a:rPr b="0" i="0" lang="en-US" sz="1800" u="none" cap="none" strike="noStrike">
                <a:solidFill>
                  <a:schemeClr val="dk2"/>
                </a:solidFill>
                <a:latin typeface="Cabin"/>
                <a:ea typeface="Cabin"/>
                <a:cs typeface="Cabin"/>
                <a:sym typeface="Cabin"/>
              </a:rPr>
              <a:t>Push solder into joint from opposite side</a:t>
            </a:r>
          </a:p>
          <a:p>
            <a:pPr indent="-317484" lvl="0" marL="609585" marR="0" rtl="0" algn="l">
              <a:spcBef>
                <a:spcPts val="600"/>
              </a:spcBef>
              <a:spcAft>
                <a:spcPts val="0"/>
              </a:spcAft>
              <a:buClr>
                <a:schemeClr val="accent2"/>
              </a:buClr>
              <a:buSzPct val="91999"/>
              <a:buFont typeface="Noto Sans Symbols"/>
              <a:buAutoNum type="arabicPeriod"/>
            </a:pPr>
            <a:r>
              <a:rPr b="0" i="0" lang="en-US" sz="1800" u="none" cap="none" strike="noStrike">
                <a:solidFill>
                  <a:schemeClr val="dk2"/>
                </a:solidFill>
                <a:latin typeface="Cabin"/>
                <a:ea typeface="Cabin"/>
                <a:cs typeface="Cabin"/>
                <a:sym typeface="Cabin"/>
              </a:rPr>
              <a:t>Ensure that solder covers pad completely</a:t>
            </a:r>
          </a:p>
          <a:p>
            <a:pPr indent="-317469" lvl="1" marL="1219170" marR="0" rtl="0" algn="l">
              <a:spcBef>
                <a:spcPts val="600"/>
              </a:spcBef>
              <a:spcAft>
                <a:spcPts val="0"/>
              </a:spcAft>
              <a:buClr>
                <a:schemeClr val="accent2"/>
              </a:buClr>
              <a:buSzPct val="92000"/>
              <a:buFont typeface="Noto Sans Symbols"/>
              <a:buAutoNum type="alphaLcPeriod"/>
            </a:pPr>
            <a:r>
              <a:rPr b="0" i="0" lang="en-US" sz="1600" u="none" cap="none" strike="noStrike">
                <a:solidFill>
                  <a:schemeClr val="dk2"/>
                </a:solidFill>
                <a:latin typeface="Cabin"/>
                <a:ea typeface="Cabin"/>
                <a:cs typeface="Cabin"/>
                <a:sym typeface="Cabin"/>
              </a:rPr>
              <a:t>“volcano” shape</a:t>
            </a:r>
          </a:p>
          <a:p>
            <a:pPr indent="-317484" lvl="0" marL="609585" marR="0" rtl="0" algn="l">
              <a:spcBef>
                <a:spcPts val="600"/>
              </a:spcBef>
              <a:spcAft>
                <a:spcPts val="0"/>
              </a:spcAft>
              <a:buClr>
                <a:schemeClr val="accent2"/>
              </a:buClr>
              <a:buSzPct val="91999"/>
              <a:buFont typeface="Noto Sans Symbols"/>
              <a:buAutoNum type="arabicPeriod"/>
            </a:pPr>
            <a:r>
              <a:rPr b="0" i="0" lang="en-US" sz="1800" u="none" cap="none" strike="noStrike">
                <a:solidFill>
                  <a:schemeClr val="dk2"/>
                </a:solidFill>
                <a:latin typeface="Cabin"/>
                <a:ea typeface="Cabin"/>
                <a:cs typeface="Cabin"/>
                <a:sym typeface="Cabin"/>
              </a:rPr>
              <a:t>Remove excess wire</a:t>
            </a:r>
          </a:p>
        </p:txBody>
      </p:sp>
      <p:pic>
        <p:nvPicPr>
          <p:cNvPr descr="solder.gif" id="229" name="Shape 229"/>
          <p:cNvPicPr preferRelativeResize="0"/>
          <p:nvPr/>
        </p:nvPicPr>
        <p:blipFill rotWithShape="1">
          <a:blip r:embed="rId3">
            <a:alphaModFix/>
          </a:blip>
          <a:srcRect b="0" l="0" r="0" t="0"/>
          <a:stretch/>
        </p:blipFill>
        <p:spPr>
          <a:xfrm>
            <a:off x="415601" y="3682320"/>
            <a:ext cx="4996767" cy="2807870"/>
          </a:xfrm>
          <a:prstGeom prst="rect">
            <a:avLst/>
          </a:prstGeom>
          <a:noFill/>
          <a:ln>
            <a:noFill/>
          </a:ln>
        </p:spPr>
      </p:pic>
      <p:pic>
        <p:nvPicPr>
          <p:cNvPr descr="clip_leads.gif" id="230" name="Shape 230"/>
          <p:cNvPicPr preferRelativeResize="0"/>
          <p:nvPr/>
        </p:nvPicPr>
        <p:blipFill rotWithShape="1">
          <a:blip r:embed="rId4">
            <a:alphaModFix/>
          </a:blip>
          <a:srcRect b="0" l="0" r="0" t="0"/>
          <a:stretch/>
        </p:blipFill>
        <p:spPr>
          <a:xfrm>
            <a:off x="6779634" y="3682301"/>
            <a:ext cx="4996767" cy="28078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415600" y="593367"/>
            <a:ext cx="11360800" cy="763600"/>
          </a:xfrm>
          <a:prstGeom prst="rect">
            <a:avLst/>
          </a:prstGeom>
          <a:noFill/>
          <a:ln>
            <a:noFill/>
          </a:ln>
        </p:spPr>
        <p:txBody>
          <a:bodyPr anchorCtr="0" anchor="t" bIns="121900" lIns="121900" rIns="121900" wrap="square" tIns="121900">
            <a:noAutofit/>
          </a:bodyPr>
          <a:lstStyle/>
          <a:p>
            <a:pPr indent="-177800" lvl="0" marL="0" marR="0" rtl="0" algn="l">
              <a:spcBef>
                <a:spcPts val="0"/>
              </a:spcBef>
              <a:buClr>
                <a:schemeClr val="dk1"/>
              </a:buClr>
              <a:buSzPct val="100000"/>
              <a:buFont typeface="Cabin"/>
              <a:buNone/>
            </a:pPr>
            <a:r>
              <a:rPr b="0" i="0" lang="en-US" sz="2800" u="none" cap="none" strike="noStrike">
                <a:solidFill>
                  <a:schemeClr val="dk1"/>
                </a:solidFill>
                <a:latin typeface="Cabin"/>
                <a:ea typeface="Cabin"/>
                <a:cs typeface="Cabin"/>
                <a:sym typeface="Cabin"/>
              </a:rPr>
              <a:t>INSTALLING RESISTORS</a:t>
            </a:r>
          </a:p>
        </p:txBody>
      </p:sp>
      <p:pic>
        <p:nvPicPr>
          <p:cNvPr descr="bend_resistor.gif" id="236" name="Shape 236"/>
          <p:cNvPicPr preferRelativeResize="0"/>
          <p:nvPr/>
        </p:nvPicPr>
        <p:blipFill rotWithShape="1">
          <a:blip r:embed="rId3">
            <a:alphaModFix/>
          </a:blip>
          <a:srcRect b="0" l="0" r="0" t="0"/>
          <a:stretch/>
        </p:blipFill>
        <p:spPr>
          <a:xfrm>
            <a:off x="415601" y="1780133"/>
            <a:ext cx="5077167" cy="2853043"/>
          </a:xfrm>
          <a:prstGeom prst="rect">
            <a:avLst/>
          </a:prstGeom>
          <a:noFill/>
          <a:ln>
            <a:noFill/>
          </a:ln>
        </p:spPr>
      </p:pic>
      <p:pic>
        <p:nvPicPr>
          <p:cNvPr descr="place_resistor.gif" id="237" name="Shape 237"/>
          <p:cNvPicPr preferRelativeResize="0"/>
          <p:nvPr/>
        </p:nvPicPr>
        <p:blipFill rotWithShape="1">
          <a:blip r:embed="rId4">
            <a:alphaModFix/>
          </a:blip>
          <a:srcRect b="0" l="0" r="0" t="0"/>
          <a:stretch/>
        </p:blipFill>
        <p:spPr>
          <a:xfrm>
            <a:off x="6699234" y="1780134"/>
            <a:ext cx="5077167" cy="2853049"/>
          </a:xfrm>
          <a:prstGeom prst="rect">
            <a:avLst/>
          </a:prstGeom>
          <a:noFill/>
          <a:ln>
            <a:noFill/>
          </a:ln>
        </p:spPr>
      </p:pic>
      <p:sp>
        <p:nvSpPr>
          <p:cNvPr id="238" name="Shape 238"/>
          <p:cNvSpPr txBox="1"/>
          <p:nvPr/>
        </p:nvSpPr>
        <p:spPr>
          <a:xfrm>
            <a:off x="1715183" y="5059201"/>
            <a:ext cx="2477999" cy="717199"/>
          </a:xfrm>
          <a:prstGeom prst="rect">
            <a:avLst/>
          </a:prstGeom>
          <a:noFill/>
          <a:ln>
            <a:noFill/>
          </a:ln>
        </p:spPr>
        <p:txBody>
          <a:bodyPr anchorCtr="0" anchor="t" bIns="121900" lIns="121900" rIns="121900" wrap="square" tIns="121900">
            <a:noAutofit/>
          </a:bodyPr>
          <a:lstStyle/>
          <a:p>
            <a:pPr indent="0" lvl="0" marL="0" marR="0" rtl="0" algn="ctr">
              <a:spcBef>
                <a:spcPts val="0"/>
              </a:spcBef>
              <a:buSzPct val="25000"/>
              <a:buNone/>
            </a:pPr>
            <a:r>
              <a:rPr lang="en-US" sz="2400">
                <a:solidFill>
                  <a:schemeClr val="dk1"/>
                </a:solidFill>
                <a:latin typeface="Average"/>
                <a:ea typeface="Average"/>
                <a:cs typeface="Average"/>
                <a:sym typeface="Average"/>
              </a:rPr>
              <a:t>Bend leads</a:t>
            </a:r>
          </a:p>
        </p:txBody>
      </p:sp>
      <p:sp>
        <p:nvSpPr>
          <p:cNvPr id="239" name="Shape 239"/>
          <p:cNvSpPr txBox="1"/>
          <p:nvPr/>
        </p:nvSpPr>
        <p:spPr>
          <a:xfrm>
            <a:off x="7617222" y="5059201"/>
            <a:ext cx="3241199" cy="717199"/>
          </a:xfrm>
          <a:prstGeom prst="rect">
            <a:avLst/>
          </a:prstGeom>
          <a:noFill/>
          <a:ln>
            <a:noFill/>
          </a:ln>
        </p:spPr>
        <p:txBody>
          <a:bodyPr anchorCtr="0" anchor="t" bIns="121900" lIns="121900" rIns="121900" wrap="square" tIns="121900">
            <a:noAutofit/>
          </a:bodyPr>
          <a:lstStyle/>
          <a:p>
            <a:pPr indent="0" lvl="0" marL="0" marR="0" rtl="0" algn="ctr">
              <a:spcBef>
                <a:spcPts val="0"/>
              </a:spcBef>
              <a:buSzPct val="25000"/>
              <a:buNone/>
            </a:pPr>
            <a:r>
              <a:rPr lang="en-US" sz="2400">
                <a:solidFill>
                  <a:schemeClr val="dk1"/>
                </a:solidFill>
                <a:latin typeface="Average"/>
                <a:ea typeface="Average"/>
                <a:cs typeface="Average"/>
                <a:sym typeface="Average"/>
              </a:rPr>
              <a:t>Press firmly into holes until resistor lays flat</a:t>
            </a:r>
          </a:p>
        </p:txBody>
      </p:sp>
      <p:sp>
        <p:nvSpPr>
          <p:cNvPr id="240" name="Shape 240"/>
          <p:cNvSpPr txBox="1"/>
          <p:nvPr/>
        </p:nvSpPr>
        <p:spPr>
          <a:xfrm>
            <a:off x="415601" y="1780134"/>
            <a:ext cx="646799" cy="1555999"/>
          </a:xfrm>
          <a:prstGeom prst="rect">
            <a:avLst/>
          </a:prstGeom>
          <a:noFill/>
          <a:ln>
            <a:noFill/>
          </a:ln>
        </p:spPr>
        <p:txBody>
          <a:bodyPr anchorCtr="0" anchor="t" bIns="121900" lIns="121900" rIns="121900" wrap="square" tIns="121900">
            <a:noAutofit/>
          </a:bodyPr>
          <a:lstStyle/>
          <a:p>
            <a:pPr indent="0" lvl="0" marL="0" marR="0" rtl="0" algn="l">
              <a:spcBef>
                <a:spcPts val="0"/>
              </a:spcBef>
              <a:buSzPct val="25000"/>
              <a:buNone/>
            </a:pPr>
            <a:r>
              <a:rPr lang="en-US" sz="9600">
                <a:solidFill>
                  <a:schemeClr val="lt2"/>
                </a:solidFill>
                <a:latin typeface="Oswald"/>
                <a:ea typeface="Oswald"/>
                <a:cs typeface="Oswald"/>
                <a:sym typeface="Oswald"/>
              </a:rPr>
              <a:t>1</a:t>
            </a:r>
          </a:p>
        </p:txBody>
      </p:sp>
      <p:sp>
        <p:nvSpPr>
          <p:cNvPr id="241" name="Shape 241"/>
          <p:cNvSpPr txBox="1"/>
          <p:nvPr/>
        </p:nvSpPr>
        <p:spPr>
          <a:xfrm>
            <a:off x="6699234" y="1780134"/>
            <a:ext cx="646799" cy="1555999"/>
          </a:xfrm>
          <a:prstGeom prst="rect">
            <a:avLst/>
          </a:prstGeom>
          <a:noFill/>
          <a:ln>
            <a:noFill/>
          </a:ln>
        </p:spPr>
        <p:txBody>
          <a:bodyPr anchorCtr="0" anchor="t" bIns="121900" lIns="121900" rIns="121900" wrap="square" tIns="121900">
            <a:noAutofit/>
          </a:bodyPr>
          <a:lstStyle/>
          <a:p>
            <a:pPr indent="0" lvl="0" marL="0" marR="0" rtl="0" algn="l">
              <a:spcBef>
                <a:spcPts val="0"/>
              </a:spcBef>
              <a:buSzPct val="25000"/>
              <a:buNone/>
            </a:pPr>
            <a:r>
              <a:rPr lang="en-US" sz="9600">
                <a:solidFill>
                  <a:schemeClr val="lt2"/>
                </a:solidFill>
                <a:latin typeface="Oswald"/>
                <a:ea typeface="Oswald"/>
                <a:cs typeface="Oswald"/>
                <a:sym typeface="Oswald"/>
              </a:rPr>
              <a:t>2</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415600" y="593367"/>
            <a:ext cx="11360800" cy="763600"/>
          </a:xfrm>
          <a:prstGeom prst="rect">
            <a:avLst/>
          </a:prstGeom>
          <a:noFill/>
          <a:ln>
            <a:noFill/>
          </a:ln>
        </p:spPr>
        <p:txBody>
          <a:bodyPr anchorCtr="0" anchor="t" bIns="121900" lIns="121900" rIns="121900" wrap="square" tIns="121900">
            <a:noAutofit/>
          </a:bodyPr>
          <a:lstStyle/>
          <a:p>
            <a:pPr indent="-177800" lvl="0" marL="0" marR="0" rtl="0" algn="l">
              <a:spcBef>
                <a:spcPts val="0"/>
              </a:spcBef>
              <a:buClr>
                <a:schemeClr val="dk1"/>
              </a:buClr>
              <a:buSzPct val="100000"/>
              <a:buFont typeface="Cabin"/>
              <a:buNone/>
            </a:pPr>
            <a:r>
              <a:rPr b="0" i="0" lang="en-US" sz="2800" u="none" cap="none" strike="noStrike">
                <a:solidFill>
                  <a:schemeClr val="dk1"/>
                </a:solidFill>
                <a:latin typeface="Cabin"/>
                <a:ea typeface="Cabin"/>
                <a:cs typeface="Cabin"/>
                <a:sym typeface="Cabin"/>
              </a:rPr>
              <a:t>INSTALLING RESISTORS (CONTINUED)</a:t>
            </a:r>
          </a:p>
        </p:txBody>
      </p:sp>
      <p:pic>
        <p:nvPicPr>
          <p:cNvPr descr="bend_resistor_leads.gif" id="247" name="Shape 247"/>
          <p:cNvPicPr preferRelativeResize="0"/>
          <p:nvPr/>
        </p:nvPicPr>
        <p:blipFill rotWithShape="1">
          <a:blip r:embed="rId3">
            <a:alphaModFix/>
          </a:blip>
          <a:srcRect b="0" l="0" r="0" t="0"/>
          <a:stretch/>
        </p:blipFill>
        <p:spPr>
          <a:xfrm>
            <a:off x="415601" y="1780133"/>
            <a:ext cx="5077167" cy="2853043"/>
          </a:xfrm>
          <a:prstGeom prst="rect">
            <a:avLst/>
          </a:prstGeom>
          <a:noFill/>
          <a:ln>
            <a:noFill/>
          </a:ln>
        </p:spPr>
      </p:pic>
      <p:pic>
        <p:nvPicPr>
          <p:cNvPr descr="solder_resistor.gif" id="248" name="Shape 248"/>
          <p:cNvPicPr preferRelativeResize="0"/>
          <p:nvPr/>
        </p:nvPicPr>
        <p:blipFill rotWithShape="1">
          <a:blip r:embed="rId4">
            <a:alphaModFix/>
          </a:blip>
          <a:srcRect b="0" l="0" r="0" t="0"/>
          <a:stretch/>
        </p:blipFill>
        <p:spPr>
          <a:xfrm>
            <a:off x="6699234" y="1780134"/>
            <a:ext cx="5077167" cy="2853049"/>
          </a:xfrm>
          <a:prstGeom prst="rect">
            <a:avLst/>
          </a:prstGeom>
          <a:noFill/>
          <a:ln>
            <a:noFill/>
          </a:ln>
        </p:spPr>
      </p:pic>
      <p:sp>
        <p:nvSpPr>
          <p:cNvPr id="249" name="Shape 249"/>
          <p:cNvSpPr txBox="1"/>
          <p:nvPr/>
        </p:nvSpPr>
        <p:spPr>
          <a:xfrm>
            <a:off x="1715183" y="5059201"/>
            <a:ext cx="2477999" cy="717199"/>
          </a:xfrm>
          <a:prstGeom prst="rect">
            <a:avLst/>
          </a:prstGeom>
          <a:noFill/>
          <a:ln>
            <a:noFill/>
          </a:ln>
        </p:spPr>
        <p:txBody>
          <a:bodyPr anchorCtr="0" anchor="t" bIns="121900" lIns="121900" rIns="121900" wrap="square" tIns="121900">
            <a:noAutofit/>
          </a:bodyPr>
          <a:lstStyle/>
          <a:p>
            <a:pPr indent="0" lvl="0" marL="0" marR="0" rtl="0" algn="ctr">
              <a:spcBef>
                <a:spcPts val="0"/>
              </a:spcBef>
              <a:buSzPct val="25000"/>
              <a:buNone/>
            </a:pPr>
            <a:r>
              <a:rPr lang="en-US" sz="2400">
                <a:solidFill>
                  <a:schemeClr val="dk1"/>
                </a:solidFill>
                <a:latin typeface="Average"/>
                <a:ea typeface="Average"/>
                <a:cs typeface="Average"/>
                <a:sym typeface="Average"/>
              </a:rPr>
              <a:t>Bend leads for soldering</a:t>
            </a:r>
          </a:p>
        </p:txBody>
      </p:sp>
      <p:sp>
        <p:nvSpPr>
          <p:cNvPr id="250" name="Shape 250"/>
          <p:cNvSpPr txBox="1"/>
          <p:nvPr/>
        </p:nvSpPr>
        <p:spPr>
          <a:xfrm>
            <a:off x="7617222" y="5059201"/>
            <a:ext cx="3241199" cy="717199"/>
          </a:xfrm>
          <a:prstGeom prst="rect">
            <a:avLst/>
          </a:prstGeom>
          <a:noFill/>
          <a:ln>
            <a:noFill/>
          </a:ln>
        </p:spPr>
        <p:txBody>
          <a:bodyPr anchorCtr="0" anchor="t" bIns="121900" lIns="121900" rIns="121900" wrap="square" tIns="121900">
            <a:noAutofit/>
          </a:bodyPr>
          <a:lstStyle/>
          <a:p>
            <a:pPr indent="0" lvl="0" marL="0" marR="0" rtl="0" algn="ctr">
              <a:spcBef>
                <a:spcPts val="0"/>
              </a:spcBef>
              <a:buSzPct val="25000"/>
              <a:buNone/>
            </a:pPr>
            <a:r>
              <a:rPr lang="en-US" sz="2400">
                <a:solidFill>
                  <a:schemeClr val="dk1"/>
                </a:solidFill>
                <a:latin typeface="Average"/>
                <a:ea typeface="Average"/>
                <a:cs typeface="Average"/>
                <a:sym typeface="Average"/>
              </a:rPr>
              <a:t>Solder</a:t>
            </a:r>
          </a:p>
        </p:txBody>
      </p:sp>
      <p:sp>
        <p:nvSpPr>
          <p:cNvPr id="251" name="Shape 251"/>
          <p:cNvSpPr txBox="1"/>
          <p:nvPr/>
        </p:nvSpPr>
        <p:spPr>
          <a:xfrm>
            <a:off x="415601" y="1780134"/>
            <a:ext cx="646799" cy="1555999"/>
          </a:xfrm>
          <a:prstGeom prst="rect">
            <a:avLst/>
          </a:prstGeom>
          <a:noFill/>
          <a:ln>
            <a:noFill/>
          </a:ln>
        </p:spPr>
        <p:txBody>
          <a:bodyPr anchorCtr="0" anchor="t" bIns="121900" lIns="121900" rIns="121900" wrap="square" tIns="121900">
            <a:noAutofit/>
          </a:bodyPr>
          <a:lstStyle/>
          <a:p>
            <a:pPr indent="0" lvl="0" marL="0" marR="0" rtl="0" algn="l">
              <a:spcBef>
                <a:spcPts val="0"/>
              </a:spcBef>
              <a:buSzPct val="25000"/>
              <a:buNone/>
            </a:pPr>
            <a:r>
              <a:rPr lang="en-US" sz="9600">
                <a:solidFill>
                  <a:schemeClr val="lt2"/>
                </a:solidFill>
                <a:latin typeface="Oswald"/>
                <a:ea typeface="Oswald"/>
                <a:cs typeface="Oswald"/>
                <a:sym typeface="Oswald"/>
              </a:rPr>
              <a:t>3</a:t>
            </a:r>
          </a:p>
        </p:txBody>
      </p:sp>
      <p:sp>
        <p:nvSpPr>
          <p:cNvPr id="252" name="Shape 252"/>
          <p:cNvSpPr txBox="1"/>
          <p:nvPr/>
        </p:nvSpPr>
        <p:spPr>
          <a:xfrm>
            <a:off x="6699234" y="1780134"/>
            <a:ext cx="646799" cy="1555999"/>
          </a:xfrm>
          <a:prstGeom prst="rect">
            <a:avLst/>
          </a:prstGeom>
          <a:noFill/>
          <a:ln>
            <a:noFill/>
          </a:ln>
        </p:spPr>
        <p:txBody>
          <a:bodyPr anchorCtr="0" anchor="t" bIns="121900" lIns="121900" rIns="121900" wrap="square" tIns="121900">
            <a:noAutofit/>
          </a:bodyPr>
          <a:lstStyle/>
          <a:p>
            <a:pPr indent="0" lvl="0" marL="0" marR="0" rtl="0" algn="l">
              <a:spcBef>
                <a:spcPts val="0"/>
              </a:spcBef>
              <a:buSzPct val="25000"/>
              <a:buNone/>
            </a:pPr>
            <a:r>
              <a:rPr lang="en-US" sz="9600">
                <a:solidFill>
                  <a:schemeClr val="lt2"/>
                </a:solidFill>
                <a:latin typeface="Oswald"/>
                <a:ea typeface="Oswald"/>
                <a:cs typeface="Oswald"/>
                <a:sym typeface="Oswald"/>
              </a:rPr>
              <a:t>4</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descr="clip_leads_resistor.gif" id="257" name="Shape 257"/>
          <p:cNvPicPr preferRelativeResize="0"/>
          <p:nvPr/>
        </p:nvPicPr>
        <p:blipFill rotWithShape="1">
          <a:blip r:embed="rId3">
            <a:alphaModFix/>
          </a:blip>
          <a:srcRect b="0" l="0" r="0" t="0"/>
          <a:stretch/>
        </p:blipFill>
        <p:spPr>
          <a:xfrm>
            <a:off x="3557434" y="1780128"/>
            <a:ext cx="5077167" cy="2853049"/>
          </a:xfrm>
          <a:prstGeom prst="rect">
            <a:avLst/>
          </a:prstGeom>
          <a:noFill/>
          <a:ln>
            <a:noFill/>
          </a:ln>
        </p:spPr>
      </p:pic>
      <p:sp>
        <p:nvSpPr>
          <p:cNvPr id="258" name="Shape 258"/>
          <p:cNvSpPr txBox="1"/>
          <p:nvPr>
            <p:ph type="title"/>
          </p:nvPr>
        </p:nvSpPr>
        <p:spPr>
          <a:xfrm>
            <a:off x="415600" y="593367"/>
            <a:ext cx="11360800" cy="763600"/>
          </a:xfrm>
          <a:prstGeom prst="rect">
            <a:avLst/>
          </a:prstGeom>
          <a:noFill/>
          <a:ln>
            <a:noFill/>
          </a:ln>
        </p:spPr>
        <p:txBody>
          <a:bodyPr anchorCtr="0" anchor="t" bIns="121900" lIns="121900" rIns="121900" wrap="square" tIns="121900">
            <a:noAutofit/>
          </a:bodyPr>
          <a:lstStyle/>
          <a:p>
            <a:pPr indent="-177800" lvl="0" marL="0" marR="0" rtl="0" algn="l">
              <a:spcBef>
                <a:spcPts val="0"/>
              </a:spcBef>
              <a:buClr>
                <a:schemeClr val="dk1"/>
              </a:buClr>
              <a:buSzPct val="100000"/>
              <a:buFont typeface="Cabin"/>
              <a:buNone/>
            </a:pPr>
            <a:r>
              <a:rPr b="0" i="0" lang="en-US" sz="2800" u="none" cap="none" strike="noStrike">
                <a:solidFill>
                  <a:schemeClr val="dk1"/>
                </a:solidFill>
                <a:latin typeface="Cabin"/>
                <a:ea typeface="Cabin"/>
                <a:cs typeface="Cabin"/>
                <a:sym typeface="Cabin"/>
              </a:rPr>
              <a:t>INSTALLING RESISTORS (CONTINUED)</a:t>
            </a:r>
          </a:p>
        </p:txBody>
      </p:sp>
      <p:sp>
        <p:nvSpPr>
          <p:cNvPr id="259" name="Shape 259"/>
          <p:cNvSpPr txBox="1"/>
          <p:nvPr/>
        </p:nvSpPr>
        <p:spPr>
          <a:xfrm>
            <a:off x="4475405" y="5059201"/>
            <a:ext cx="3241199" cy="717199"/>
          </a:xfrm>
          <a:prstGeom prst="rect">
            <a:avLst/>
          </a:prstGeom>
          <a:noFill/>
          <a:ln>
            <a:noFill/>
          </a:ln>
        </p:spPr>
        <p:txBody>
          <a:bodyPr anchorCtr="0" anchor="t" bIns="121900" lIns="121900" rIns="121900" wrap="square" tIns="121900">
            <a:noAutofit/>
          </a:bodyPr>
          <a:lstStyle/>
          <a:p>
            <a:pPr indent="0" lvl="0" marL="0" marR="0" rtl="0" algn="ctr">
              <a:spcBef>
                <a:spcPts val="0"/>
              </a:spcBef>
              <a:buSzPct val="25000"/>
              <a:buNone/>
            </a:pPr>
            <a:r>
              <a:rPr lang="en-US" sz="2400">
                <a:solidFill>
                  <a:schemeClr val="dk1"/>
                </a:solidFill>
                <a:latin typeface="Average"/>
                <a:ea typeface="Average"/>
                <a:cs typeface="Average"/>
                <a:sym typeface="Average"/>
              </a:rPr>
              <a:t>Clip excess wire</a:t>
            </a:r>
          </a:p>
        </p:txBody>
      </p:sp>
      <p:sp>
        <p:nvSpPr>
          <p:cNvPr id="260" name="Shape 260"/>
          <p:cNvSpPr txBox="1"/>
          <p:nvPr/>
        </p:nvSpPr>
        <p:spPr>
          <a:xfrm>
            <a:off x="3557417" y="1780134"/>
            <a:ext cx="646799" cy="1555999"/>
          </a:xfrm>
          <a:prstGeom prst="rect">
            <a:avLst/>
          </a:prstGeom>
          <a:noFill/>
          <a:ln>
            <a:noFill/>
          </a:ln>
        </p:spPr>
        <p:txBody>
          <a:bodyPr anchorCtr="0" anchor="t" bIns="121900" lIns="121900" rIns="121900" wrap="square" tIns="121900">
            <a:noAutofit/>
          </a:bodyPr>
          <a:lstStyle/>
          <a:p>
            <a:pPr indent="0" lvl="0" marL="0" marR="0" rtl="0" algn="l">
              <a:spcBef>
                <a:spcPts val="0"/>
              </a:spcBef>
              <a:buSzPct val="25000"/>
              <a:buNone/>
            </a:pPr>
            <a:r>
              <a:rPr lang="en-US" sz="9600">
                <a:solidFill>
                  <a:schemeClr val="lt2"/>
                </a:solidFill>
                <a:latin typeface="Oswald"/>
                <a:ea typeface="Oswald"/>
                <a:cs typeface="Oswald"/>
                <a:sym typeface="Oswald"/>
              </a:rPr>
              <a:t>5</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581192" y="702156"/>
            <a:ext cx="11029616" cy="1013800"/>
          </a:xfrm>
          <a:prstGeom prst="rect">
            <a:avLst/>
          </a:prstGeom>
          <a:noFill/>
          <a:ln>
            <a:noFill/>
          </a:ln>
        </p:spPr>
        <p:txBody>
          <a:bodyPr anchorCtr="0" anchor="b" bIns="45700" lIns="91425" rIns="91425" wrap="square" tIns="45700">
            <a:noAutofit/>
          </a:bodyPr>
          <a:lstStyle/>
          <a:p>
            <a:pPr indent="-177800" lvl="0" marL="0" marR="0" rtl="0" algn="l">
              <a:spcBef>
                <a:spcPts val="0"/>
              </a:spcBef>
              <a:buClr>
                <a:schemeClr val="lt1"/>
              </a:buClr>
              <a:buSzPct val="100000"/>
              <a:buFont typeface="Cabin"/>
              <a:buNone/>
            </a:pPr>
            <a:r>
              <a:rPr b="0" i="0" lang="en-US" sz="2800" u="none" cap="none" strike="noStrike">
                <a:solidFill>
                  <a:schemeClr val="lt1"/>
                </a:solidFill>
                <a:latin typeface="Cabin"/>
                <a:ea typeface="Cabin"/>
                <a:cs typeface="Cabin"/>
                <a:sym typeface="Cabin"/>
              </a:rPr>
              <a:t>POLARITY</a:t>
            </a:r>
          </a:p>
        </p:txBody>
      </p:sp>
      <p:sp>
        <p:nvSpPr>
          <p:cNvPr id="266" name="Shape 266"/>
          <p:cNvSpPr txBox="1"/>
          <p:nvPr>
            <p:ph idx="1" type="body"/>
          </p:nvPr>
        </p:nvSpPr>
        <p:spPr>
          <a:xfrm>
            <a:off x="581192" y="2209071"/>
            <a:ext cx="11029615" cy="3678303"/>
          </a:xfrm>
          <a:prstGeom prst="rect">
            <a:avLst/>
          </a:prstGeom>
          <a:noFill/>
          <a:ln>
            <a:noFill/>
          </a:ln>
        </p:spPr>
        <p:txBody>
          <a:bodyPr anchorCtr="0" anchor="ctr" bIns="45700" lIns="91425" rIns="91425" wrap="square" tIns="45700">
            <a:noAutofit/>
          </a:bodyPr>
          <a:lstStyle/>
          <a:p>
            <a:pPr indent="-306000" lvl="0" marL="306000" marR="0" rtl="0" algn="l">
              <a:spcBef>
                <a:spcPts val="0"/>
              </a:spcBef>
              <a:spcAft>
                <a:spcPts val="0"/>
              </a:spcAft>
              <a:buClr>
                <a:schemeClr val="accent2"/>
              </a:buClr>
              <a:buSzPct val="91999"/>
              <a:buFont typeface="Noto Sans Symbols"/>
              <a:buChar char="◼"/>
            </a:pPr>
            <a:r>
              <a:rPr b="0" i="0" lang="en-US" sz="1800" u="none" cap="none" strike="noStrike">
                <a:solidFill>
                  <a:schemeClr val="dk2"/>
                </a:solidFill>
                <a:latin typeface="Cabin"/>
                <a:ea typeface="Cabin"/>
                <a:cs typeface="Cabin"/>
                <a:sym typeface="Cabin"/>
              </a:rPr>
              <a:t>Some electrical components need to be placed in the correct orientation</a:t>
            </a: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p:txBody>
      </p:sp>
      <p:sp>
        <p:nvSpPr>
          <p:cNvPr id="267" name="Shape 267"/>
          <p:cNvSpPr txBox="1"/>
          <p:nvPr/>
        </p:nvSpPr>
        <p:spPr>
          <a:xfrm>
            <a:off x="914400" y="2943225"/>
            <a:ext cx="1314450" cy="37147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dk1"/>
                </a:solidFill>
                <a:latin typeface="Cabin"/>
                <a:ea typeface="Cabin"/>
                <a:cs typeface="Cabin"/>
                <a:sym typeface="Cabin"/>
              </a:rPr>
              <a:t>Diodes:</a:t>
            </a:r>
          </a:p>
        </p:txBody>
      </p:sp>
      <p:sp>
        <p:nvSpPr>
          <p:cNvPr id="268" name="Shape 268"/>
          <p:cNvSpPr txBox="1"/>
          <p:nvPr/>
        </p:nvSpPr>
        <p:spPr>
          <a:xfrm>
            <a:off x="5272087" y="2902363"/>
            <a:ext cx="1285875"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dk1"/>
                </a:solidFill>
                <a:latin typeface="Cabin"/>
                <a:ea typeface="Cabin"/>
                <a:cs typeface="Cabin"/>
                <a:sym typeface="Cabin"/>
              </a:rPr>
              <a:t>LEDs</a:t>
            </a:r>
            <a:r>
              <a:rPr lang="en-US" sz="1800">
                <a:solidFill>
                  <a:schemeClr val="dk1"/>
                </a:solidFill>
                <a:latin typeface="Cabin"/>
                <a:ea typeface="Cabin"/>
                <a:cs typeface="Cabin"/>
                <a:sym typeface="Cabin"/>
              </a:rPr>
              <a:t>:</a:t>
            </a:r>
          </a:p>
        </p:txBody>
      </p:sp>
      <p:pic>
        <p:nvPicPr>
          <p:cNvPr id="269" name="Shape 269"/>
          <p:cNvPicPr preferRelativeResize="0"/>
          <p:nvPr/>
        </p:nvPicPr>
        <p:blipFill rotWithShape="1">
          <a:blip r:embed="rId3">
            <a:alphaModFix/>
          </a:blip>
          <a:srcRect b="0" l="0" r="0" t="0"/>
          <a:stretch/>
        </p:blipFill>
        <p:spPr>
          <a:xfrm>
            <a:off x="914400" y="3779240"/>
            <a:ext cx="4018331" cy="1270000"/>
          </a:xfrm>
          <a:prstGeom prst="rect">
            <a:avLst/>
          </a:prstGeom>
          <a:noFill/>
          <a:ln>
            <a:noFill/>
          </a:ln>
        </p:spPr>
      </p:pic>
      <p:pic>
        <p:nvPicPr>
          <p:cNvPr id="270" name="Shape 270"/>
          <p:cNvPicPr preferRelativeResize="0"/>
          <p:nvPr/>
        </p:nvPicPr>
        <p:blipFill rotWithShape="1">
          <a:blip r:embed="rId4">
            <a:alphaModFix/>
          </a:blip>
          <a:srcRect b="0" l="0" r="0" t="0"/>
          <a:stretch/>
        </p:blipFill>
        <p:spPr>
          <a:xfrm>
            <a:off x="6095999" y="2607674"/>
            <a:ext cx="4905228" cy="39449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415600" y="593367"/>
            <a:ext cx="11360800" cy="763600"/>
          </a:xfrm>
          <a:prstGeom prst="rect">
            <a:avLst/>
          </a:prstGeom>
          <a:noFill/>
          <a:ln>
            <a:noFill/>
          </a:ln>
        </p:spPr>
        <p:txBody>
          <a:bodyPr anchorCtr="0" anchor="t" bIns="121900" lIns="121900" rIns="121900" wrap="square" tIns="121900">
            <a:noAutofit/>
          </a:bodyPr>
          <a:lstStyle/>
          <a:p>
            <a:pPr indent="-177800" lvl="0" marL="0" marR="0" rtl="0" algn="l">
              <a:spcBef>
                <a:spcPts val="0"/>
              </a:spcBef>
              <a:buClr>
                <a:schemeClr val="dk1"/>
              </a:buClr>
              <a:buSzPct val="100000"/>
              <a:buFont typeface="Cabin"/>
              <a:buNone/>
            </a:pPr>
            <a:r>
              <a:rPr b="0" i="0" lang="en-US" sz="2800" u="none" cap="none" strike="noStrike">
                <a:solidFill>
                  <a:schemeClr val="dk1"/>
                </a:solidFill>
                <a:latin typeface="Cabin"/>
                <a:ea typeface="Cabin"/>
                <a:cs typeface="Cabin"/>
                <a:sym typeface="Cabin"/>
              </a:rPr>
              <a:t>INSTALLING 9V BATTERY CLIPS</a:t>
            </a:r>
          </a:p>
        </p:txBody>
      </p:sp>
      <p:pic>
        <p:nvPicPr>
          <p:cNvPr id="276" name="Shape 276"/>
          <p:cNvPicPr preferRelativeResize="0"/>
          <p:nvPr/>
        </p:nvPicPr>
        <p:blipFill rotWithShape="1">
          <a:blip r:embed="rId3">
            <a:alphaModFix/>
          </a:blip>
          <a:srcRect b="38365" l="0" r="0" t="24793"/>
          <a:stretch/>
        </p:blipFill>
        <p:spPr>
          <a:xfrm>
            <a:off x="2701167" y="1671567"/>
            <a:ext cx="7149715" cy="4696563"/>
          </a:xfrm>
          <a:prstGeom prst="rect">
            <a:avLst/>
          </a:prstGeom>
          <a:noFill/>
          <a:ln>
            <a:noFill/>
          </a:ln>
        </p:spPr>
      </p:pic>
      <p:sp>
        <p:nvSpPr>
          <p:cNvPr id="277" name="Shape 277"/>
          <p:cNvSpPr txBox="1"/>
          <p:nvPr/>
        </p:nvSpPr>
        <p:spPr>
          <a:xfrm>
            <a:off x="5868975" y="1357017"/>
            <a:ext cx="646800" cy="1556100"/>
          </a:xfrm>
          <a:prstGeom prst="rect">
            <a:avLst/>
          </a:prstGeom>
          <a:noFill/>
          <a:ln>
            <a:noFill/>
          </a:ln>
        </p:spPr>
        <p:txBody>
          <a:bodyPr anchorCtr="0" anchor="t" bIns="121900" lIns="121900" rIns="121900" wrap="square" tIns="121900">
            <a:noAutofit/>
          </a:bodyPr>
          <a:lstStyle/>
          <a:p>
            <a:pPr indent="0" lvl="0" marL="0" marR="0" rtl="0" algn="l">
              <a:spcBef>
                <a:spcPts val="0"/>
              </a:spcBef>
              <a:buSzPct val="25000"/>
              <a:buNone/>
            </a:pPr>
            <a:r>
              <a:rPr lang="en-US" sz="9600">
                <a:solidFill>
                  <a:schemeClr val="lt2"/>
                </a:solidFill>
                <a:latin typeface="Oswald"/>
                <a:ea typeface="Oswald"/>
                <a:cs typeface="Oswald"/>
                <a:sym typeface="Oswald"/>
              </a:rPr>
              <a:t>+</a:t>
            </a:r>
          </a:p>
        </p:txBody>
      </p:sp>
      <p:sp>
        <p:nvSpPr>
          <p:cNvPr id="278" name="Shape 278"/>
          <p:cNvSpPr txBox="1"/>
          <p:nvPr/>
        </p:nvSpPr>
        <p:spPr>
          <a:xfrm>
            <a:off x="5125800" y="1356967"/>
            <a:ext cx="646800" cy="1556100"/>
          </a:xfrm>
          <a:prstGeom prst="rect">
            <a:avLst/>
          </a:prstGeom>
          <a:noFill/>
          <a:ln>
            <a:noFill/>
          </a:ln>
        </p:spPr>
        <p:txBody>
          <a:bodyPr anchorCtr="0" anchor="t" bIns="121900" lIns="121900" rIns="121900" wrap="square" tIns="121900">
            <a:noAutofit/>
          </a:bodyPr>
          <a:lstStyle/>
          <a:p>
            <a:pPr indent="0" lvl="0" marL="0" marR="0" rtl="0" algn="l">
              <a:spcBef>
                <a:spcPts val="0"/>
              </a:spcBef>
              <a:buSzPct val="25000"/>
              <a:buNone/>
            </a:pPr>
            <a:r>
              <a:rPr lang="en-US" sz="9600">
                <a:solidFill>
                  <a:schemeClr val="lt2"/>
                </a:solidFill>
                <a:latin typeface="Oswald"/>
                <a:ea typeface="Oswald"/>
                <a:cs typeface="Oswald"/>
                <a:sym typeface="Oswald"/>
              </a:rPr>
              <a: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581192" y="702156"/>
            <a:ext cx="11029616" cy="1013800"/>
          </a:xfrm>
          <a:prstGeom prst="rect">
            <a:avLst/>
          </a:prstGeom>
          <a:noFill/>
          <a:ln>
            <a:noFill/>
          </a:ln>
        </p:spPr>
        <p:txBody>
          <a:bodyPr anchorCtr="0" anchor="b" bIns="45700" lIns="91425" rIns="91425" wrap="square" tIns="45700">
            <a:noAutofit/>
          </a:bodyPr>
          <a:lstStyle/>
          <a:p>
            <a:pPr indent="-177800" lvl="0" marL="0" marR="0" rtl="0" algn="l">
              <a:spcBef>
                <a:spcPts val="0"/>
              </a:spcBef>
              <a:buClr>
                <a:schemeClr val="lt1"/>
              </a:buClr>
              <a:buSzPct val="100000"/>
              <a:buFont typeface="Cabin"/>
              <a:buNone/>
            </a:pPr>
            <a:r>
              <a:rPr b="0" i="0" lang="en-US" sz="2800" u="none" cap="none" strike="noStrike">
                <a:solidFill>
                  <a:schemeClr val="lt1"/>
                </a:solidFill>
                <a:latin typeface="Cabin"/>
                <a:ea typeface="Cabin"/>
                <a:cs typeface="Cabin"/>
                <a:sym typeface="Cabin"/>
              </a:rPr>
              <a:t>UNDERSTANDING SOLDERING</a:t>
            </a:r>
          </a:p>
        </p:txBody>
      </p:sp>
      <p:sp>
        <p:nvSpPr>
          <p:cNvPr id="113" name="Shape 113"/>
          <p:cNvSpPr txBox="1"/>
          <p:nvPr>
            <p:ph idx="1" type="body"/>
          </p:nvPr>
        </p:nvSpPr>
        <p:spPr>
          <a:xfrm>
            <a:off x="581192" y="2180496"/>
            <a:ext cx="11029615" cy="3678303"/>
          </a:xfrm>
          <a:prstGeom prst="rect">
            <a:avLst/>
          </a:prstGeom>
          <a:noFill/>
          <a:ln>
            <a:noFill/>
          </a:ln>
        </p:spPr>
        <p:txBody>
          <a:bodyPr anchorCtr="0" anchor="ctr" bIns="45700" lIns="91425" rIns="91425" wrap="square" tIns="45700">
            <a:noAutofit/>
          </a:bodyPr>
          <a:lstStyle/>
          <a:p>
            <a:pPr indent="-152400" lvl="0" marL="0" marR="0" rtl="0" algn="l">
              <a:lnSpc>
                <a:spcPct val="100000"/>
              </a:lnSpc>
              <a:spcBef>
                <a:spcPts val="0"/>
              </a:spcBef>
              <a:spcAft>
                <a:spcPts val="0"/>
              </a:spcAft>
              <a:buClr>
                <a:schemeClr val="dk2"/>
              </a:buClr>
              <a:buSzPct val="100000"/>
              <a:buFont typeface="Noto Sans Symbols"/>
              <a:buNone/>
            </a:pPr>
            <a:r>
              <a:rPr b="0" i="0" lang="en-US" sz="2400" u="none" cap="none" strike="noStrike">
                <a:solidFill>
                  <a:schemeClr val="dk2"/>
                </a:solidFill>
                <a:latin typeface="Cabin"/>
                <a:ea typeface="Cabin"/>
                <a:cs typeface="Cabin"/>
                <a:sym typeface="Cabin"/>
              </a:rPr>
              <a:t>- Formation of a “metal to metal” joint using solder</a:t>
            </a:r>
          </a:p>
          <a:p>
            <a:pPr indent="-152400" lvl="0" marL="0" marR="0" rtl="0" algn="l">
              <a:lnSpc>
                <a:spcPct val="100000"/>
              </a:lnSpc>
              <a:spcBef>
                <a:spcPts val="0"/>
              </a:spcBef>
              <a:spcAft>
                <a:spcPts val="0"/>
              </a:spcAft>
              <a:buClr>
                <a:schemeClr val="dk2"/>
              </a:buClr>
              <a:buSzPct val="100000"/>
              <a:buFont typeface="Noto Sans Symbols"/>
              <a:buNone/>
            </a:pPr>
            <a:r>
              <a:t/>
            </a:r>
            <a:endParaRPr b="0" i="0" sz="2400" u="none" cap="none" strike="noStrike">
              <a:solidFill>
                <a:schemeClr val="dk2"/>
              </a:solidFill>
              <a:latin typeface="Cabin"/>
              <a:ea typeface="Cabin"/>
              <a:cs typeface="Cabin"/>
              <a:sym typeface="Cabin"/>
            </a:endParaRPr>
          </a:p>
          <a:p>
            <a:pPr indent="-152400" lvl="0" marL="0" marR="0" rtl="0" algn="l">
              <a:lnSpc>
                <a:spcPct val="100000"/>
              </a:lnSpc>
              <a:spcBef>
                <a:spcPts val="0"/>
              </a:spcBef>
              <a:spcAft>
                <a:spcPts val="0"/>
              </a:spcAft>
              <a:buClr>
                <a:schemeClr val="dk2"/>
              </a:buClr>
              <a:buSzPct val="100000"/>
              <a:buFont typeface="Noto Sans Symbols"/>
              <a:buNone/>
            </a:pPr>
            <a:r>
              <a:rPr b="0" i="0" lang="en-US" sz="2400" u="none" cap="none" strike="noStrike">
                <a:solidFill>
                  <a:schemeClr val="dk2"/>
                </a:solidFill>
                <a:latin typeface="Cabin"/>
                <a:ea typeface="Cabin"/>
                <a:cs typeface="Cabin"/>
                <a:sym typeface="Cabin"/>
              </a:rPr>
              <a:t>During this workshop, we will:</a:t>
            </a:r>
          </a:p>
          <a:p>
            <a:pPr indent="-312500" lvl="1" marL="630000" marR="0" rtl="0" algn="l">
              <a:spcBef>
                <a:spcPts val="0"/>
              </a:spcBef>
              <a:spcAft>
                <a:spcPts val="0"/>
              </a:spcAft>
              <a:buClr>
                <a:schemeClr val="dk2"/>
              </a:buClr>
              <a:buSzPct val="100000"/>
              <a:buFont typeface="Noto Sans Symbols"/>
              <a:buChar char="•"/>
            </a:pPr>
            <a:r>
              <a:rPr b="0" i="0" lang="en-US" sz="2200" u="none" cap="none" strike="noStrike">
                <a:solidFill>
                  <a:schemeClr val="dk2"/>
                </a:solidFill>
                <a:latin typeface="Cabin"/>
                <a:ea typeface="Cabin"/>
                <a:cs typeface="Cabin"/>
                <a:sym typeface="Cabin"/>
              </a:rPr>
              <a:t>Go over some soldering tools</a:t>
            </a:r>
          </a:p>
          <a:p>
            <a:pPr indent="-312500" lvl="1" marL="630000" marR="0" rtl="0" algn="l">
              <a:spcBef>
                <a:spcPts val="0"/>
              </a:spcBef>
              <a:spcAft>
                <a:spcPts val="0"/>
              </a:spcAft>
              <a:buClr>
                <a:schemeClr val="dk2"/>
              </a:buClr>
              <a:buSzPct val="100000"/>
              <a:buFont typeface="Noto Sans Symbols"/>
              <a:buChar char="•"/>
            </a:pPr>
            <a:r>
              <a:rPr b="0" i="0" lang="en-US" sz="2200" u="none" cap="none" strike="noStrike">
                <a:solidFill>
                  <a:schemeClr val="dk2"/>
                </a:solidFill>
                <a:latin typeface="Cabin"/>
                <a:ea typeface="Cabin"/>
                <a:cs typeface="Cabin"/>
                <a:sym typeface="Cabin"/>
              </a:rPr>
              <a:t>Illustrate important soldering techniques</a:t>
            </a:r>
          </a:p>
          <a:p>
            <a:pPr indent="-312500" lvl="1" marL="630000" marR="0" rtl="0" algn="l">
              <a:spcBef>
                <a:spcPts val="0"/>
              </a:spcBef>
              <a:spcAft>
                <a:spcPts val="0"/>
              </a:spcAft>
              <a:buClr>
                <a:schemeClr val="dk2"/>
              </a:buClr>
              <a:buSzPct val="100000"/>
              <a:buFont typeface="Noto Sans Symbols"/>
              <a:buChar char="•"/>
            </a:pPr>
            <a:r>
              <a:rPr b="0" i="0" lang="en-US" sz="2200" u="none" cap="none" strike="noStrike">
                <a:solidFill>
                  <a:schemeClr val="dk2"/>
                </a:solidFill>
                <a:latin typeface="Cabin"/>
                <a:ea typeface="Cabin"/>
                <a:cs typeface="Cabin"/>
                <a:sym typeface="Cabin"/>
              </a:rPr>
              <a:t>Introduce the</a:t>
            </a:r>
            <a:r>
              <a:rPr lang="en-US" sz="2200"/>
              <a:t> </a:t>
            </a:r>
            <a:r>
              <a:rPr b="0" i="0" lang="en-US" sz="2200" u="none" cap="none" strike="noStrike">
                <a:solidFill>
                  <a:schemeClr val="dk2"/>
                </a:solidFill>
                <a:latin typeface="Cabin"/>
                <a:ea typeface="Cabin"/>
                <a:cs typeface="Cabin"/>
                <a:sym typeface="Cabin"/>
              </a:rPr>
              <a:t>project</a:t>
            </a:r>
          </a:p>
          <a:p>
            <a:pPr indent="-312500" lvl="1" marL="630000" marR="0" rtl="0" algn="l">
              <a:spcBef>
                <a:spcPts val="0"/>
              </a:spcBef>
              <a:spcAft>
                <a:spcPts val="0"/>
              </a:spcAft>
              <a:buClr>
                <a:schemeClr val="dk2"/>
              </a:buClr>
              <a:buSzPct val="100000"/>
              <a:buFont typeface="Noto Sans Symbols"/>
              <a:buChar char="•"/>
            </a:pPr>
            <a:r>
              <a:rPr b="0" i="0" lang="en-US" sz="2200" u="none" cap="none" strike="noStrike">
                <a:solidFill>
                  <a:schemeClr val="dk2"/>
                </a:solidFill>
                <a:latin typeface="Cabin"/>
                <a:ea typeface="Cabin"/>
                <a:cs typeface="Cabin"/>
                <a:sym typeface="Cabin"/>
              </a:rPr>
              <a:t>Get to work!</a:t>
            </a:r>
          </a:p>
          <a:p>
            <a:pPr indent="-152400" lvl="0" marL="0" marR="0" rtl="0" algn="l">
              <a:lnSpc>
                <a:spcPct val="100000"/>
              </a:lnSpc>
              <a:spcBef>
                <a:spcPts val="0"/>
              </a:spcBef>
              <a:spcAft>
                <a:spcPts val="0"/>
              </a:spcAft>
              <a:buClr>
                <a:schemeClr val="dk2"/>
              </a:buClr>
              <a:buSzPct val="100000"/>
              <a:buFont typeface="Noto Sans Symbols"/>
              <a:buNone/>
            </a:pPr>
            <a:r>
              <a:t/>
            </a:r>
            <a:endParaRPr b="0" i="0" sz="2400" u="none" cap="none" strike="noStrike">
              <a:solidFill>
                <a:schemeClr val="dk2"/>
              </a:solidFill>
              <a:latin typeface="Cabin"/>
              <a:ea typeface="Cabin"/>
              <a:cs typeface="Cabin"/>
              <a:sym typeface="Cabin"/>
            </a:endParaRPr>
          </a:p>
          <a:p>
            <a:pPr indent="-152400" lvl="0" marL="0" marR="0" rtl="0" algn="l">
              <a:lnSpc>
                <a:spcPct val="100000"/>
              </a:lnSpc>
              <a:spcBef>
                <a:spcPts val="0"/>
              </a:spcBef>
              <a:spcAft>
                <a:spcPts val="0"/>
              </a:spcAft>
              <a:buClr>
                <a:schemeClr val="dk2"/>
              </a:buClr>
              <a:buSzPct val="100000"/>
              <a:buFont typeface="Noto Sans Symbols"/>
              <a:buNone/>
            </a:pPr>
            <a:r>
              <a:t/>
            </a:r>
            <a:endParaRPr b="0" i="0" sz="2400" u="none" cap="none" strike="noStrike">
              <a:solidFill>
                <a:schemeClr val="dk2"/>
              </a:solidFill>
              <a:latin typeface="Cabin"/>
              <a:ea typeface="Cabin"/>
              <a:cs typeface="Cabin"/>
              <a:sym typeface="Cab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415600" y="593367"/>
            <a:ext cx="11360700" cy="763500"/>
          </a:xfrm>
          <a:prstGeom prst="rect">
            <a:avLst/>
          </a:prstGeom>
        </p:spPr>
        <p:txBody>
          <a:bodyPr anchorCtr="0" anchor="t" bIns="91425" lIns="91425" rIns="91425" wrap="square" tIns="91425">
            <a:noAutofit/>
          </a:bodyPr>
          <a:lstStyle/>
          <a:p>
            <a:pPr lvl="0">
              <a:spcBef>
                <a:spcPts val="0"/>
              </a:spcBef>
              <a:buNone/>
            </a:pPr>
            <a:r>
              <a:rPr lang="en-US">
                <a:solidFill>
                  <a:srgbClr val="000000"/>
                </a:solidFill>
              </a:rPr>
              <a:t>Order that we will solder:</a:t>
            </a:r>
          </a:p>
        </p:txBody>
      </p:sp>
      <p:sp>
        <p:nvSpPr>
          <p:cNvPr id="285" name="Shape 285"/>
          <p:cNvSpPr txBox="1"/>
          <p:nvPr>
            <p:ph idx="1" type="body"/>
          </p:nvPr>
        </p:nvSpPr>
        <p:spPr>
          <a:xfrm>
            <a:off x="415600" y="1536633"/>
            <a:ext cx="11360700" cy="4555200"/>
          </a:xfrm>
          <a:prstGeom prst="rect">
            <a:avLst/>
          </a:prstGeom>
        </p:spPr>
        <p:txBody>
          <a:bodyPr anchorCtr="0" anchor="t" bIns="91425" lIns="91425" rIns="91425" wrap="square" tIns="91425">
            <a:noAutofit/>
          </a:bodyPr>
          <a:lstStyle/>
          <a:p>
            <a:pPr indent="-333756" lvl="0" marL="457200" rtl="0">
              <a:spcBef>
                <a:spcPts val="0"/>
              </a:spcBef>
              <a:buAutoNum type="arabicParenR"/>
            </a:pPr>
            <a:r>
              <a:rPr lang="en-US"/>
              <a:t>Resistors -&gt; 10k Resistor (brown black orange code), 330 Ohm resistor (orange orange black black code)</a:t>
            </a:r>
          </a:p>
          <a:p>
            <a:pPr indent="0" lvl="0" marL="0" rtl="0">
              <a:spcBef>
                <a:spcPts val="0"/>
              </a:spcBef>
              <a:buNone/>
            </a:pPr>
            <a:r>
              <a:t/>
            </a:r>
            <a:endParaRPr/>
          </a:p>
          <a:p>
            <a:pPr indent="-333756" lvl="0" marL="457200" rtl="0">
              <a:spcBef>
                <a:spcPts val="0"/>
              </a:spcBef>
              <a:buAutoNum type="arabicParenR"/>
            </a:pPr>
            <a:r>
              <a:rPr lang="en-US"/>
              <a:t>Capacitors -&gt; 223 (22nF), 104 (0.1 uF), and then 1052 (1uF)</a:t>
            </a:r>
          </a:p>
          <a:p>
            <a:pPr indent="0" lvl="0" marL="0" rtl="0">
              <a:spcBef>
                <a:spcPts val="0"/>
              </a:spcBef>
              <a:buNone/>
            </a:pPr>
            <a:r>
              <a:t/>
            </a:r>
            <a:endParaRPr/>
          </a:p>
          <a:p>
            <a:pPr indent="-333756" lvl="0" marL="457200" rtl="0">
              <a:spcBef>
                <a:spcPts val="0"/>
              </a:spcBef>
              <a:buAutoNum type="arabicParenR"/>
            </a:pPr>
            <a:r>
              <a:rPr lang="en-US"/>
              <a:t>Dip socket -&gt; Look for the ‘u’ notch to place the socket</a:t>
            </a:r>
          </a:p>
          <a:p>
            <a:pPr indent="0" lvl="0" marL="0" rtl="0">
              <a:spcBef>
                <a:spcPts val="0"/>
              </a:spcBef>
              <a:buNone/>
            </a:pPr>
            <a:r>
              <a:t/>
            </a:r>
            <a:endParaRPr/>
          </a:p>
          <a:p>
            <a:pPr indent="-333756" lvl="0" marL="457200" rtl="0">
              <a:spcBef>
                <a:spcPts val="0"/>
              </a:spcBef>
              <a:buAutoNum type="arabicParenR"/>
            </a:pPr>
            <a:r>
              <a:rPr lang="en-US"/>
              <a:t>LEDs -&gt; Longer lead is positive, as is the rounded part (non-flat part)</a:t>
            </a:r>
          </a:p>
          <a:p>
            <a:pPr indent="0" lvl="0" marL="0" rtl="0">
              <a:spcBef>
                <a:spcPts val="0"/>
              </a:spcBef>
              <a:buNone/>
            </a:pPr>
            <a:r>
              <a:t/>
            </a:r>
            <a:endParaRPr/>
          </a:p>
          <a:p>
            <a:pPr indent="-333756" lvl="0" marL="457200" rtl="0">
              <a:spcBef>
                <a:spcPts val="0"/>
              </a:spcBef>
              <a:buAutoNum type="arabicParenR"/>
            </a:pPr>
            <a:r>
              <a:rPr lang="en-US"/>
              <a:t>5 V regulator -&gt; Flat metal part is where the bold white rectangle is on the PCB</a:t>
            </a:r>
          </a:p>
          <a:p>
            <a:pPr indent="0" lvl="0" marL="0" rtl="0">
              <a:spcBef>
                <a:spcPts val="0"/>
              </a:spcBef>
              <a:buNone/>
            </a:pPr>
            <a:r>
              <a:t/>
            </a:r>
            <a:endParaRPr/>
          </a:p>
          <a:p>
            <a:pPr indent="-333756" lvl="0" marL="457200">
              <a:spcBef>
                <a:spcPts val="0"/>
              </a:spcBef>
              <a:buAutoNum type="arabicParenR"/>
            </a:pPr>
            <a:r>
              <a:rPr lang="en-US"/>
              <a:t>Potentiometer / Buzzer / Dip switch / Pushbuttons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415600" y="593367"/>
            <a:ext cx="11360800" cy="763600"/>
          </a:xfrm>
          <a:prstGeom prst="rect">
            <a:avLst/>
          </a:prstGeom>
          <a:noFill/>
          <a:ln>
            <a:noFill/>
          </a:ln>
        </p:spPr>
        <p:txBody>
          <a:bodyPr anchorCtr="0" anchor="t" bIns="121900" lIns="121900" rIns="121900" wrap="square" tIns="121900">
            <a:noAutofit/>
          </a:bodyPr>
          <a:lstStyle/>
          <a:p>
            <a:pPr indent="-177800" lvl="0" marL="0" marR="0" rtl="0" algn="l">
              <a:spcBef>
                <a:spcPts val="0"/>
              </a:spcBef>
              <a:buClr>
                <a:schemeClr val="dk1"/>
              </a:buClr>
              <a:buSzPct val="100000"/>
              <a:buFont typeface="Cabin"/>
              <a:buNone/>
            </a:pPr>
            <a:r>
              <a:rPr b="0" i="0" lang="en-US" sz="2800" u="none" cap="none" strike="noStrike">
                <a:solidFill>
                  <a:schemeClr val="dk1"/>
                </a:solidFill>
                <a:latin typeface="Cabin"/>
                <a:ea typeface="Cabin"/>
                <a:cs typeface="Cabin"/>
                <a:sym typeface="Cabin"/>
              </a:rPr>
              <a:t>INSTALLING EVERYTHING ELSE</a:t>
            </a:r>
          </a:p>
        </p:txBody>
      </p:sp>
      <p:sp>
        <p:nvSpPr>
          <p:cNvPr id="291" name="Shape 291"/>
          <p:cNvSpPr txBox="1"/>
          <p:nvPr>
            <p:ph idx="1" type="body"/>
          </p:nvPr>
        </p:nvSpPr>
        <p:spPr>
          <a:xfrm>
            <a:off x="415600" y="1536633"/>
            <a:ext cx="3391600" cy="4555200"/>
          </a:xfrm>
          <a:prstGeom prst="rect">
            <a:avLst/>
          </a:prstGeom>
          <a:noFill/>
          <a:ln>
            <a:noFill/>
          </a:ln>
        </p:spPr>
        <p:txBody>
          <a:bodyPr anchorCtr="0" anchor="t" bIns="121900" lIns="121900" rIns="121900" wrap="square" tIns="121900">
            <a:noAutofit/>
          </a:bodyPr>
          <a:lstStyle/>
          <a:p>
            <a:pPr indent="-317484" lvl="0" marL="609585" marR="0" rtl="0" algn="l">
              <a:spcBef>
                <a:spcPts val="0"/>
              </a:spcBef>
              <a:spcAft>
                <a:spcPts val="0"/>
              </a:spcAft>
              <a:buClr>
                <a:schemeClr val="accent2"/>
              </a:buClr>
              <a:buSzPct val="92000"/>
              <a:buFont typeface="Noto Sans Symbols"/>
              <a:buNone/>
            </a:pPr>
            <a:r>
              <a:t/>
            </a:r>
            <a:endParaRPr b="0" i="0" sz="2400" u="none" cap="none" strike="noStrike">
              <a:solidFill>
                <a:schemeClr val="dk2"/>
              </a:solidFill>
              <a:latin typeface="Cabin"/>
              <a:ea typeface="Cabin"/>
              <a:cs typeface="Cabin"/>
              <a:sym typeface="Cabin"/>
            </a:endParaRPr>
          </a:p>
          <a:p>
            <a:pPr indent="-317484" lvl="0" marL="609585" marR="0" rtl="0" algn="l">
              <a:spcBef>
                <a:spcPts val="600"/>
              </a:spcBef>
              <a:spcAft>
                <a:spcPts val="0"/>
              </a:spcAft>
              <a:buClr>
                <a:schemeClr val="accent2"/>
              </a:buClr>
              <a:buSzPct val="92000"/>
              <a:buFont typeface="Noto Sans Symbols"/>
              <a:buNone/>
            </a:pPr>
            <a:r>
              <a:t/>
            </a:r>
            <a:endParaRPr b="0" i="0" sz="2400" u="none" cap="none" strike="noStrike">
              <a:solidFill>
                <a:schemeClr val="dk2"/>
              </a:solidFill>
              <a:latin typeface="Cabin"/>
              <a:ea typeface="Cabin"/>
              <a:cs typeface="Cabin"/>
              <a:sym typeface="Cabin"/>
            </a:endParaRPr>
          </a:p>
          <a:p>
            <a:pPr indent="-317484" lvl="0" marL="609585" marR="0" rtl="0" algn="l">
              <a:spcBef>
                <a:spcPts val="600"/>
              </a:spcBef>
              <a:spcAft>
                <a:spcPts val="0"/>
              </a:spcAft>
              <a:buClr>
                <a:schemeClr val="accent2"/>
              </a:buClr>
              <a:buSzPct val="92000"/>
              <a:buFont typeface="Noto Sans Symbols"/>
              <a:buChar char="◼"/>
            </a:pPr>
            <a:r>
              <a:rPr b="0" i="0" lang="en-US" sz="2400" u="none" cap="none" strike="noStrike">
                <a:solidFill>
                  <a:schemeClr val="dk2"/>
                </a:solidFill>
                <a:latin typeface="Cabin"/>
                <a:ea typeface="Cabin"/>
                <a:cs typeface="Cabin"/>
                <a:sym typeface="Cabin"/>
              </a:rPr>
              <a:t>Capacitors</a:t>
            </a:r>
          </a:p>
          <a:p>
            <a:pPr indent="-317484" lvl="0" marL="609585" marR="0" rtl="0" algn="l">
              <a:spcBef>
                <a:spcPts val="600"/>
              </a:spcBef>
              <a:spcAft>
                <a:spcPts val="0"/>
              </a:spcAft>
              <a:buClr>
                <a:schemeClr val="accent2"/>
              </a:buClr>
              <a:buSzPct val="92000"/>
              <a:buFont typeface="Noto Sans Symbols"/>
              <a:buChar char="◼"/>
            </a:pPr>
            <a:r>
              <a:rPr b="0" i="0" lang="en-US" sz="2400" u="none" cap="none" strike="noStrike">
                <a:solidFill>
                  <a:schemeClr val="dk2"/>
                </a:solidFill>
                <a:latin typeface="Cabin"/>
                <a:ea typeface="Cabin"/>
                <a:cs typeface="Cabin"/>
                <a:sym typeface="Cabin"/>
              </a:rPr>
              <a:t>Potentiometers</a:t>
            </a:r>
          </a:p>
          <a:p>
            <a:pPr indent="-317484" lvl="0" marL="609585" marR="0" rtl="0" algn="l">
              <a:spcBef>
                <a:spcPts val="600"/>
              </a:spcBef>
              <a:spcAft>
                <a:spcPts val="0"/>
              </a:spcAft>
              <a:buClr>
                <a:schemeClr val="accent2"/>
              </a:buClr>
              <a:buSzPct val="92000"/>
              <a:buFont typeface="Noto Sans Symbols"/>
              <a:buChar char="◼"/>
            </a:pPr>
            <a:r>
              <a:rPr b="0" i="0" lang="en-US" sz="2400" u="none" cap="none" strike="noStrike">
                <a:solidFill>
                  <a:schemeClr val="dk2"/>
                </a:solidFill>
                <a:latin typeface="Cabin"/>
                <a:ea typeface="Cabin"/>
                <a:cs typeface="Cabin"/>
                <a:sym typeface="Cabin"/>
              </a:rPr>
              <a:t>Voltage Regulator</a:t>
            </a:r>
          </a:p>
          <a:p>
            <a:pPr indent="-317484" lvl="0" marL="609585" marR="0" rtl="0" algn="l">
              <a:spcBef>
                <a:spcPts val="600"/>
              </a:spcBef>
              <a:spcAft>
                <a:spcPts val="0"/>
              </a:spcAft>
              <a:buClr>
                <a:schemeClr val="accent2"/>
              </a:buClr>
              <a:buSzPct val="92000"/>
              <a:buFont typeface="Noto Sans Symbols"/>
              <a:buChar char="◼"/>
            </a:pPr>
            <a:r>
              <a:rPr b="0" i="0" lang="en-US" sz="2400" u="none" cap="none" strike="noStrike">
                <a:solidFill>
                  <a:schemeClr val="dk2"/>
                </a:solidFill>
                <a:latin typeface="Cabin"/>
                <a:ea typeface="Cabin"/>
                <a:cs typeface="Cabin"/>
                <a:sym typeface="Cabin"/>
              </a:rPr>
              <a:t>Power Switch</a:t>
            </a:r>
          </a:p>
        </p:txBody>
      </p:sp>
      <p:pic>
        <p:nvPicPr>
          <p:cNvPr descr="final.jpg" id="292" name="Shape 292"/>
          <p:cNvPicPr preferRelativeResize="0"/>
          <p:nvPr/>
        </p:nvPicPr>
        <p:blipFill rotWithShape="1">
          <a:blip r:embed="rId3">
            <a:alphaModFix/>
          </a:blip>
          <a:srcRect b="16733" l="25792" r="24506" t="18351"/>
          <a:stretch/>
        </p:blipFill>
        <p:spPr>
          <a:xfrm>
            <a:off x="4892532" y="1536634"/>
            <a:ext cx="6883867" cy="50429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nvSpPr>
        <p:spPr>
          <a:xfrm>
            <a:off x="3186113" y="2371725"/>
            <a:ext cx="6015037" cy="707886"/>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4000">
                <a:solidFill>
                  <a:srgbClr val="9F276A"/>
                </a:solidFill>
                <a:latin typeface="Cabin"/>
                <a:ea typeface="Cabin"/>
                <a:cs typeface="Cabin"/>
                <a:sym typeface="Cabin"/>
              </a:rPr>
              <a:t>Have fun soldering!</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581192" y="702156"/>
            <a:ext cx="11029500" cy="1013700"/>
          </a:xfrm>
          <a:prstGeom prst="rect">
            <a:avLst/>
          </a:prstGeom>
        </p:spPr>
        <p:txBody>
          <a:bodyPr anchorCtr="0" anchor="b" bIns="91425" lIns="91425" rIns="91425" wrap="square" tIns="91425">
            <a:noAutofit/>
          </a:bodyPr>
          <a:lstStyle/>
          <a:p>
            <a:pPr lvl="0">
              <a:spcBef>
                <a:spcPts val="0"/>
              </a:spcBef>
              <a:buNone/>
            </a:pPr>
            <a:r>
              <a:rPr lang="en-US"/>
              <a:t>Flashing the MCU:</a:t>
            </a:r>
          </a:p>
        </p:txBody>
      </p:sp>
      <p:sp>
        <p:nvSpPr>
          <p:cNvPr id="304" name="Shape 304"/>
          <p:cNvSpPr txBox="1"/>
          <p:nvPr>
            <p:ph idx="1" type="body"/>
          </p:nvPr>
        </p:nvSpPr>
        <p:spPr>
          <a:xfrm>
            <a:off x="581192" y="2180496"/>
            <a:ext cx="11029500" cy="3678300"/>
          </a:xfrm>
          <a:prstGeom prst="rect">
            <a:avLst/>
          </a:prstGeom>
        </p:spPr>
        <p:txBody>
          <a:bodyPr anchorCtr="0" anchor="ctr" bIns="91425" lIns="91425" rIns="91425" wrap="square" tIns="91425">
            <a:noAutofit/>
          </a:bodyPr>
          <a:lstStyle/>
          <a:p>
            <a:pPr indent="46989" lvl="0" rtl="0">
              <a:spcBef>
                <a:spcPts val="400"/>
              </a:spcBef>
              <a:buClr>
                <a:schemeClr val="dk1"/>
              </a:buClr>
              <a:buSzPct val="55000"/>
              <a:buFont typeface="Arial"/>
              <a:buNone/>
            </a:pPr>
            <a:r>
              <a:rPr lang="en-US" sz="2000"/>
              <a:t>Code can be found on our Github: </a:t>
            </a:r>
            <a:r>
              <a:rPr lang="en-US" sz="2000" u="sng">
                <a:solidFill>
                  <a:schemeClr val="hlink"/>
                </a:solidFill>
                <a:hlinkClick r:id="rId3"/>
              </a:rPr>
              <a:t>https://github.com/sahilmgandhi/IEEE_Workshops_2017_2018</a:t>
            </a:r>
          </a:p>
          <a:p>
            <a:pPr indent="116840" lvl="0" rtl="0">
              <a:spcBef>
                <a:spcPts val="400"/>
              </a:spcBef>
              <a:buNone/>
            </a:pPr>
            <a:r>
              <a:rPr lang="en-US" sz="2000"/>
              <a:t>The chip that we used is an ATMEGA-328</a:t>
            </a:r>
          </a:p>
          <a:p>
            <a:pPr indent="46989" lvl="0" rtl="0">
              <a:spcBef>
                <a:spcPts val="400"/>
              </a:spcBef>
              <a:buClr>
                <a:schemeClr val="dk1"/>
              </a:buClr>
              <a:buSzPct val="55000"/>
              <a:buFont typeface="Arial"/>
              <a:buNone/>
            </a:pPr>
            <a:r>
              <a:rPr lang="en-US" sz="2000"/>
              <a:t>Have fun with your project!</a:t>
            </a:r>
          </a:p>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581192" y="702156"/>
            <a:ext cx="11029616" cy="1013800"/>
          </a:xfrm>
          <a:prstGeom prst="rect">
            <a:avLst/>
          </a:prstGeom>
          <a:noFill/>
          <a:ln>
            <a:noFill/>
          </a:ln>
        </p:spPr>
        <p:txBody>
          <a:bodyPr anchorCtr="0" anchor="b" bIns="45700" lIns="91425" rIns="91425" wrap="square" tIns="45700">
            <a:noAutofit/>
          </a:bodyPr>
          <a:lstStyle/>
          <a:p>
            <a:pPr indent="-177800" lvl="0" marL="0" marR="0" rtl="0" algn="l">
              <a:spcBef>
                <a:spcPts val="0"/>
              </a:spcBef>
              <a:buClr>
                <a:schemeClr val="lt1"/>
              </a:buClr>
              <a:buSzPct val="100000"/>
              <a:buFont typeface="Cabin"/>
              <a:buNone/>
            </a:pPr>
            <a:r>
              <a:rPr b="0" i="0" lang="en-US" sz="2800" u="none" cap="none" strike="noStrike">
                <a:solidFill>
                  <a:schemeClr val="lt1"/>
                </a:solidFill>
                <a:latin typeface="Cabin"/>
                <a:ea typeface="Cabin"/>
                <a:cs typeface="Cabin"/>
                <a:sym typeface="Cabin"/>
              </a:rPr>
              <a:t>TOOLS</a:t>
            </a:r>
          </a:p>
        </p:txBody>
      </p:sp>
      <p:pic>
        <p:nvPicPr>
          <p:cNvPr id="120" name="Shape 120"/>
          <p:cNvPicPr preferRelativeResize="0"/>
          <p:nvPr>
            <p:ph idx="1" type="body"/>
          </p:nvPr>
        </p:nvPicPr>
        <p:blipFill rotWithShape="1">
          <a:blip r:embed="rId3">
            <a:alphaModFix/>
          </a:blip>
          <a:srcRect b="0" l="0" r="0" t="0"/>
          <a:stretch/>
        </p:blipFill>
        <p:spPr>
          <a:xfrm>
            <a:off x="581192" y="2209800"/>
            <a:ext cx="4906769" cy="3678238"/>
          </a:xfrm>
          <a:prstGeom prst="rect">
            <a:avLst/>
          </a:prstGeom>
          <a:noFill/>
          <a:ln>
            <a:noFill/>
          </a:ln>
        </p:spPr>
      </p:pic>
      <p:pic>
        <p:nvPicPr>
          <p:cNvPr id="121" name="Shape 121"/>
          <p:cNvPicPr preferRelativeResize="0"/>
          <p:nvPr/>
        </p:nvPicPr>
        <p:blipFill rotWithShape="1">
          <a:blip r:embed="rId4">
            <a:alphaModFix/>
          </a:blip>
          <a:srcRect b="29672" l="51463" r="7998" t="22691"/>
          <a:stretch/>
        </p:blipFill>
        <p:spPr>
          <a:xfrm>
            <a:off x="6096000" y="2209800"/>
            <a:ext cx="2971057" cy="3457517"/>
          </a:xfrm>
          <a:prstGeom prst="rect">
            <a:avLst/>
          </a:prstGeom>
          <a:noFill/>
          <a:ln>
            <a:noFill/>
          </a:ln>
        </p:spPr>
      </p:pic>
      <p:sp>
        <p:nvSpPr>
          <p:cNvPr id="122" name="Shape 122"/>
          <p:cNvSpPr txBox="1"/>
          <p:nvPr/>
        </p:nvSpPr>
        <p:spPr>
          <a:xfrm>
            <a:off x="2043113" y="6000750"/>
            <a:ext cx="3128963" cy="3811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800" u="none" cap="none" strike="noStrike">
                <a:solidFill>
                  <a:schemeClr val="dk1"/>
                </a:solidFill>
                <a:latin typeface="Cabin"/>
                <a:ea typeface="Cabin"/>
                <a:cs typeface="Cabin"/>
                <a:sym typeface="Cabin"/>
              </a:rPr>
              <a:t>Soldering Station</a:t>
            </a:r>
          </a:p>
        </p:txBody>
      </p:sp>
      <p:sp>
        <p:nvSpPr>
          <p:cNvPr id="123" name="Shape 123"/>
          <p:cNvSpPr txBox="1"/>
          <p:nvPr/>
        </p:nvSpPr>
        <p:spPr>
          <a:xfrm>
            <a:off x="9372600" y="2557463"/>
            <a:ext cx="2128838" cy="1754326"/>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dk1"/>
                </a:solidFill>
                <a:latin typeface="Cabin"/>
                <a:ea typeface="Cabin"/>
                <a:cs typeface="Cabin"/>
                <a:sym typeface="Cabin"/>
              </a:rPr>
              <a:t>We usually set temperature to 650-750 ˚F to melt solder and heat pins without fumes or burning.</a:t>
            </a:r>
          </a:p>
        </p:txBody>
      </p:sp>
      <p:sp>
        <p:nvSpPr>
          <p:cNvPr id="124" name="Shape 124"/>
          <p:cNvSpPr/>
          <p:nvPr/>
        </p:nvSpPr>
        <p:spPr>
          <a:xfrm>
            <a:off x="803052" y="2748825"/>
            <a:ext cx="1240200" cy="685800"/>
          </a:xfrm>
          <a:prstGeom prst="wedgeRectCallout">
            <a:avLst>
              <a:gd fmla="val -20833" name="adj1"/>
              <a:gd fmla="val 125000" name="adj2"/>
            </a:avLst>
          </a:prstGeom>
          <a:solidFill>
            <a:schemeClr val="accent1"/>
          </a:solidFill>
          <a:ln cap="rnd" cmpd="sng" w="22225">
            <a:solidFill>
              <a:srgbClr val="380E25"/>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800">
                <a:solidFill>
                  <a:schemeClr val="lt1"/>
                </a:solidFill>
                <a:latin typeface="Cabin"/>
                <a:ea typeface="Cabin"/>
                <a:cs typeface="Cabin"/>
                <a:sym typeface="Cabin"/>
              </a:rPr>
              <a:t>Soldering iron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b="0" l="0" r="0" t="0"/>
          <a:stretch/>
        </p:blipFill>
        <p:spPr>
          <a:xfrm>
            <a:off x="841375" y="924572"/>
            <a:ext cx="4851726" cy="3676003"/>
          </a:xfrm>
          <a:prstGeom prst="rect">
            <a:avLst/>
          </a:prstGeom>
          <a:noFill/>
          <a:ln>
            <a:noFill/>
          </a:ln>
        </p:spPr>
      </p:pic>
      <p:sp>
        <p:nvSpPr>
          <p:cNvPr id="131" name="Shape 131"/>
          <p:cNvSpPr txBox="1"/>
          <p:nvPr/>
        </p:nvSpPr>
        <p:spPr>
          <a:xfrm>
            <a:off x="1100138" y="4786312"/>
            <a:ext cx="4100512" cy="92333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dk1"/>
                </a:solidFill>
                <a:latin typeface="Cabin"/>
                <a:ea typeface="Cabin"/>
                <a:cs typeface="Cabin"/>
                <a:sym typeface="Cabin"/>
              </a:rPr>
              <a:t>-Different sizes of solder</a:t>
            </a:r>
          </a:p>
          <a:p>
            <a:pPr indent="0" lvl="0" marL="0" marR="0" rtl="0" algn="l">
              <a:spcBef>
                <a:spcPts val="0"/>
              </a:spcBef>
              <a:buSzPct val="25000"/>
              <a:buNone/>
            </a:pPr>
            <a:r>
              <a:rPr lang="en-US" sz="1800">
                <a:solidFill>
                  <a:schemeClr val="dk1"/>
                </a:solidFill>
                <a:latin typeface="Cabin"/>
                <a:ea typeface="Cabin"/>
                <a:cs typeface="Cabin"/>
                <a:sym typeface="Cabin"/>
              </a:rPr>
              <a:t>-Depends on the size of the metal pads on your circuit board</a:t>
            </a:r>
          </a:p>
        </p:txBody>
      </p:sp>
      <p:pic>
        <p:nvPicPr>
          <p:cNvPr id="132" name="Shape 132"/>
          <p:cNvPicPr preferRelativeResize="0"/>
          <p:nvPr/>
        </p:nvPicPr>
        <p:blipFill rotWithShape="1">
          <a:blip r:embed="rId4">
            <a:alphaModFix/>
          </a:blip>
          <a:srcRect b="21526" l="0" r="9765" t="0"/>
          <a:stretch/>
        </p:blipFill>
        <p:spPr>
          <a:xfrm>
            <a:off x="6932613" y="924572"/>
            <a:ext cx="3168650" cy="3636976"/>
          </a:xfrm>
          <a:prstGeom prst="rect">
            <a:avLst/>
          </a:prstGeom>
          <a:noFill/>
          <a:ln>
            <a:noFill/>
          </a:ln>
        </p:spPr>
      </p:pic>
      <p:sp>
        <p:nvSpPr>
          <p:cNvPr id="133" name="Shape 133"/>
          <p:cNvSpPr txBox="1"/>
          <p:nvPr/>
        </p:nvSpPr>
        <p:spPr>
          <a:xfrm>
            <a:off x="7429500" y="4786312"/>
            <a:ext cx="2443163"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dk1"/>
                </a:solidFill>
                <a:latin typeface="Cabin"/>
                <a:ea typeface="Cabin"/>
                <a:cs typeface="Cabin"/>
                <a:sym typeface="Cabin"/>
              </a:rPr>
              <a:t>Tip Cleaner(brass wool)</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b="0" l="0" r="0" t="0"/>
          <a:stretch/>
        </p:blipFill>
        <p:spPr>
          <a:xfrm>
            <a:off x="1431925" y="1000126"/>
            <a:ext cx="3454400" cy="4184201"/>
          </a:xfrm>
          <a:prstGeom prst="rect">
            <a:avLst/>
          </a:prstGeom>
          <a:noFill/>
          <a:ln>
            <a:noFill/>
          </a:ln>
        </p:spPr>
      </p:pic>
      <p:pic>
        <p:nvPicPr>
          <p:cNvPr id="140" name="Shape 140"/>
          <p:cNvPicPr preferRelativeResize="0"/>
          <p:nvPr/>
        </p:nvPicPr>
        <p:blipFill rotWithShape="1">
          <a:blip r:embed="rId4">
            <a:alphaModFix/>
          </a:blip>
          <a:srcRect b="0" l="0" r="0" t="0"/>
          <a:stretch/>
        </p:blipFill>
        <p:spPr>
          <a:xfrm>
            <a:off x="6253164" y="950119"/>
            <a:ext cx="4274830" cy="4233677"/>
          </a:xfrm>
          <a:prstGeom prst="rect">
            <a:avLst/>
          </a:prstGeom>
          <a:noFill/>
          <a:ln>
            <a:noFill/>
          </a:ln>
        </p:spPr>
      </p:pic>
      <p:sp>
        <p:nvSpPr>
          <p:cNvPr id="141" name="Shape 141"/>
          <p:cNvSpPr txBox="1"/>
          <p:nvPr/>
        </p:nvSpPr>
        <p:spPr>
          <a:xfrm>
            <a:off x="1623219" y="5500688"/>
            <a:ext cx="3071812"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dk1"/>
                </a:solidFill>
                <a:latin typeface="Cabin"/>
                <a:ea typeface="Cabin"/>
                <a:cs typeface="Cabin"/>
                <a:sym typeface="Cabin"/>
              </a:rPr>
              <a:t>Clamps (to hold your board)</a:t>
            </a:r>
          </a:p>
        </p:txBody>
      </p:sp>
      <p:sp>
        <p:nvSpPr>
          <p:cNvPr id="142" name="Shape 142"/>
          <p:cNvSpPr txBox="1"/>
          <p:nvPr/>
        </p:nvSpPr>
        <p:spPr>
          <a:xfrm>
            <a:off x="8172451" y="5399604"/>
            <a:ext cx="2214562"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dk1"/>
                </a:solidFill>
                <a:latin typeface="Cabin"/>
                <a:ea typeface="Cabin"/>
                <a:cs typeface="Cabin"/>
                <a:sym typeface="Cabin"/>
              </a:rPr>
              <a:t>Fan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nvSpPr>
        <p:spPr>
          <a:xfrm>
            <a:off x="957262" y="1171574"/>
            <a:ext cx="6215063"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2400">
                <a:solidFill>
                  <a:schemeClr val="dk1"/>
                </a:solidFill>
                <a:latin typeface="Cabin"/>
                <a:ea typeface="Cabin"/>
                <a:cs typeface="Cabin"/>
                <a:sym typeface="Cabin"/>
              </a:rPr>
              <a:t>What if I messed it up? </a:t>
            </a:r>
          </a:p>
        </p:txBody>
      </p:sp>
      <p:pic>
        <p:nvPicPr>
          <p:cNvPr id="148" name="Shape 148"/>
          <p:cNvPicPr preferRelativeResize="0"/>
          <p:nvPr/>
        </p:nvPicPr>
        <p:blipFill rotWithShape="1">
          <a:blip r:embed="rId3">
            <a:alphaModFix/>
          </a:blip>
          <a:srcRect b="25511" l="0" r="0" t="12988"/>
          <a:stretch/>
        </p:blipFill>
        <p:spPr>
          <a:xfrm>
            <a:off x="957262" y="2085976"/>
            <a:ext cx="4936541" cy="2300287"/>
          </a:xfrm>
          <a:prstGeom prst="rect">
            <a:avLst/>
          </a:prstGeom>
          <a:noFill/>
          <a:ln>
            <a:noFill/>
          </a:ln>
        </p:spPr>
      </p:pic>
      <p:pic>
        <p:nvPicPr>
          <p:cNvPr id="149" name="Shape 149"/>
          <p:cNvPicPr preferRelativeResize="0"/>
          <p:nvPr/>
        </p:nvPicPr>
        <p:blipFill rotWithShape="1">
          <a:blip r:embed="rId4">
            <a:alphaModFix/>
          </a:blip>
          <a:srcRect b="21645" l="20025" r="13516" t="6060"/>
          <a:stretch/>
        </p:blipFill>
        <p:spPr>
          <a:xfrm>
            <a:off x="7015162" y="1402406"/>
            <a:ext cx="3528130" cy="3801005"/>
          </a:xfrm>
          <a:prstGeom prst="rect">
            <a:avLst/>
          </a:prstGeom>
          <a:noFill/>
          <a:ln>
            <a:noFill/>
          </a:ln>
        </p:spPr>
      </p:pic>
      <p:sp>
        <p:nvSpPr>
          <p:cNvPr id="150" name="Shape 150"/>
          <p:cNvSpPr txBox="1"/>
          <p:nvPr/>
        </p:nvSpPr>
        <p:spPr>
          <a:xfrm>
            <a:off x="1900238" y="4600575"/>
            <a:ext cx="2728912"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dk1"/>
                </a:solidFill>
                <a:latin typeface="Cabin"/>
                <a:ea typeface="Cabin"/>
                <a:cs typeface="Cabin"/>
                <a:sym typeface="Cabin"/>
              </a:rPr>
              <a:t>Solder Sucker</a:t>
            </a:r>
          </a:p>
        </p:txBody>
      </p:sp>
      <p:sp>
        <p:nvSpPr>
          <p:cNvPr id="151" name="Shape 151"/>
          <p:cNvSpPr txBox="1"/>
          <p:nvPr/>
        </p:nvSpPr>
        <p:spPr>
          <a:xfrm>
            <a:off x="7858125" y="5386388"/>
            <a:ext cx="2328863"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dk1"/>
                </a:solidFill>
                <a:latin typeface="Cabin"/>
                <a:ea typeface="Cabin"/>
                <a:cs typeface="Cabin"/>
                <a:sym typeface="Cabin"/>
              </a:rPr>
              <a:t>Solder Wick</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581192" y="702156"/>
            <a:ext cx="11029616" cy="1013800"/>
          </a:xfrm>
          <a:prstGeom prst="rect">
            <a:avLst/>
          </a:prstGeom>
          <a:noFill/>
          <a:ln>
            <a:noFill/>
          </a:ln>
        </p:spPr>
        <p:txBody>
          <a:bodyPr anchorCtr="0" anchor="b" bIns="45700" lIns="91425" rIns="91425" wrap="square" tIns="45700">
            <a:noAutofit/>
          </a:bodyPr>
          <a:lstStyle/>
          <a:p>
            <a:pPr indent="-177800" lvl="0" marL="0" marR="0" rtl="0" algn="l">
              <a:spcBef>
                <a:spcPts val="0"/>
              </a:spcBef>
              <a:buClr>
                <a:schemeClr val="lt1"/>
              </a:buClr>
              <a:buSzPct val="100000"/>
              <a:buFont typeface="Cabin"/>
              <a:buNone/>
            </a:pPr>
            <a:r>
              <a:rPr b="0" i="0" lang="en-US" sz="2800" u="none" cap="none" strike="noStrike">
                <a:solidFill>
                  <a:schemeClr val="lt1"/>
                </a:solidFill>
                <a:latin typeface="Cabin"/>
                <a:ea typeface="Cabin"/>
                <a:cs typeface="Cabin"/>
                <a:sym typeface="Cabin"/>
              </a:rPr>
              <a:t>TINNING</a:t>
            </a:r>
          </a:p>
        </p:txBody>
      </p:sp>
      <p:sp>
        <p:nvSpPr>
          <p:cNvPr id="158" name="Shape 158"/>
          <p:cNvSpPr txBox="1"/>
          <p:nvPr>
            <p:ph idx="1" type="body"/>
          </p:nvPr>
        </p:nvSpPr>
        <p:spPr>
          <a:xfrm>
            <a:off x="581192" y="2180496"/>
            <a:ext cx="11029615" cy="3678303"/>
          </a:xfrm>
          <a:prstGeom prst="rect">
            <a:avLst/>
          </a:prstGeom>
          <a:noFill/>
          <a:ln>
            <a:noFill/>
          </a:ln>
        </p:spPr>
        <p:txBody>
          <a:bodyPr anchorCtr="0" anchor="ctr" bIns="45700" lIns="91425" rIns="91425" wrap="square" tIns="45700">
            <a:noAutofit/>
          </a:bodyPr>
          <a:lstStyle/>
          <a:p>
            <a:pPr indent="-306000" lvl="0" marL="306000" marR="0" rtl="0" algn="l">
              <a:spcBef>
                <a:spcPts val="0"/>
              </a:spcBef>
              <a:spcAft>
                <a:spcPts val="0"/>
              </a:spcAft>
              <a:buClr>
                <a:schemeClr val="accent2"/>
              </a:buClr>
              <a:buSzPct val="91999"/>
              <a:buFont typeface="Noto Sans Symbols"/>
              <a:buChar char="◼"/>
            </a:pPr>
            <a:r>
              <a:rPr b="0" i="0" lang="en-US" sz="2000" u="none" cap="none" strike="noStrike">
                <a:solidFill>
                  <a:schemeClr val="dk2"/>
                </a:solidFill>
                <a:latin typeface="Cabin"/>
                <a:ea typeface="Cabin"/>
                <a:cs typeface="Cabin"/>
                <a:sym typeface="Cabin"/>
              </a:rPr>
              <a:t>Clean the tip with brass wool and then apply a thin layer of solder</a:t>
            </a: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12500" lvl="1" marL="630000" marR="0" rtl="0" algn="l">
              <a:spcBef>
                <a:spcPts val="960"/>
              </a:spcBef>
              <a:spcAft>
                <a:spcPts val="0"/>
              </a:spcAft>
              <a:buClr>
                <a:schemeClr val="accent2"/>
              </a:buClr>
              <a:buSzPct val="91999"/>
              <a:buFont typeface="Noto Sans Symbols"/>
              <a:buChar char="◼"/>
            </a:pPr>
            <a:r>
              <a:rPr b="0" i="0" lang="en-US" sz="1800" u="none" cap="none" strike="noStrike">
                <a:solidFill>
                  <a:schemeClr val="dk2"/>
                </a:solidFill>
                <a:latin typeface="Cabin"/>
                <a:ea typeface="Cabin"/>
                <a:cs typeface="Cabin"/>
                <a:sym typeface="Cabin"/>
              </a:rPr>
              <a:t>Prevents oxidization</a:t>
            </a:r>
          </a:p>
          <a:p>
            <a:pPr indent="-312500" lvl="1" marL="630000" marR="0" rtl="0" algn="l">
              <a:spcBef>
                <a:spcPts val="960"/>
              </a:spcBef>
              <a:spcAft>
                <a:spcPts val="0"/>
              </a:spcAft>
              <a:buClr>
                <a:schemeClr val="accent2"/>
              </a:buClr>
              <a:buSzPct val="91999"/>
              <a:buFont typeface="Noto Sans Symbols"/>
              <a:buChar char="◼"/>
            </a:pPr>
            <a:r>
              <a:rPr b="0" i="0" lang="en-US" sz="1800" u="none" cap="none" strike="noStrike">
                <a:solidFill>
                  <a:schemeClr val="dk2"/>
                </a:solidFill>
                <a:latin typeface="Cabin"/>
                <a:ea typeface="Cabin"/>
                <a:cs typeface="Cabin"/>
                <a:sym typeface="Cabin"/>
              </a:rPr>
              <a:t>Better heat transfer</a:t>
            </a: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a:p>
            <a:pPr indent="-306000" lvl="0" marL="306000" marR="0" rtl="0" algn="l">
              <a:spcBef>
                <a:spcPts val="960"/>
              </a:spcBef>
              <a:spcAft>
                <a:spcPts val="0"/>
              </a:spcAft>
              <a:buClr>
                <a:schemeClr val="accent2"/>
              </a:buClr>
              <a:buSzPct val="91999"/>
              <a:buFont typeface="Noto Sans Symbols"/>
              <a:buNone/>
            </a:pPr>
            <a:r>
              <a:t/>
            </a:r>
            <a:endParaRPr b="0" i="0" sz="1800" u="none" cap="none" strike="noStrike">
              <a:solidFill>
                <a:schemeClr val="dk2"/>
              </a:solidFill>
              <a:latin typeface="Cabin"/>
              <a:ea typeface="Cabin"/>
              <a:cs typeface="Cabin"/>
              <a:sym typeface="Cabin"/>
            </a:endParaRPr>
          </a:p>
        </p:txBody>
      </p:sp>
      <p:pic>
        <p:nvPicPr>
          <p:cNvPr id="159" name="Shape 159"/>
          <p:cNvPicPr preferRelativeResize="0"/>
          <p:nvPr/>
        </p:nvPicPr>
        <p:blipFill rotWithShape="1">
          <a:blip r:embed="rId3">
            <a:alphaModFix/>
          </a:blip>
          <a:srcRect b="0" l="0" r="0" t="0"/>
          <a:stretch/>
        </p:blipFill>
        <p:spPr>
          <a:xfrm>
            <a:off x="6095999" y="2899699"/>
            <a:ext cx="3816265" cy="29532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581192" y="702156"/>
            <a:ext cx="11029616" cy="1013800"/>
          </a:xfrm>
          <a:prstGeom prst="rect">
            <a:avLst/>
          </a:prstGeom>
          <a:noFill/>
          <a:ln>
            <a:noFill/>
          </a:ln>
        </p:spPr>
        <p:txBody>
          <a:bodyPr anchorCtr="0" anchor="b" bIns="45700" lIns="91425" rIns="91425" wrap="square" tIns="45700">
            <a:noAutofit/>
          </a:bodyPr>
          <a:lstStyle/>
          <a:p>
            <a:pPr indent="-177800" lvl="0" marL="0" marR="0" rtl="0" algn="l">
              <a:spcBef>
                <a:spcPts val="0"/>
              </a:spcBef>
              <a:buClr>
                <a:schemeClr val="lt1"/>
              </a:buClr>
              <a:buSzPct val="100000"/>
              <a:buFont typeface="Cabin"/>
              <a:buNone/>
            </a:pPr>
            <a:r>
              <a:rPr b="0" i="0" lang="en-US" sz="2800" u="none" cap="none" strike="noStrike">
                <a:solidFill>
                  <a:schemeClr val="lt1"/>
                </a:solidFill>
                <a:latin typeface="Cabin"/>
                <a:ea typeface="Cabin"/>
                <a:cs typeface="Cabin"/>
                <a:sym typeface="Cabin"/>
              </a:rPr>
              <a:t>TECHNIQUES</a:t>
            </a:r>
          </a:p>
        </p:txBody>
      </p:sp>
      <p:sp>
        <p:nvSpPr>
          <p:cNvPr id="166" name="Shape 166"/>
          <p:cNvSpPr txBox="1"/>
          <p:nvPr>
            <p:ph idx="1" type="body"/>
          </p:nvPr>
        </p:nvSpPr>
        <p:spPr>
          <a:xfrm>
            <a:off x="581192" y="2180496"/>
            <a:ext cx="11029615" cy="3678303"/>
          </a:xfrm>
          <a:prstGeom prst="rect">
            <a:avLst/>
          </a:prstGeom>
          <a:noFill/>
          <a:ln>
            <a:noFill/>
          </a:ln>
        </p:spPr>
        <p:txBody>
          <a:bodyPr anchorCtr="0" anchor="ctr" bIns="45700" lIns="91425" rIns="91425" wrap="square" tIns="45700">
            <a:noAutofit/>
          </a:bodyPr>
          <a:lstStyle/>
          <a:p>
            <a:pPr indent="-306000" lvl="0" marL="306000" marR="0" rtl="0" algn="l">
              <a:spcBef>
                <a:spcPts val="0"/>
              </a:spcBef>
              <a:spcAft>
                <a:spcPts val="0"/>
              </a:spcAft>
              <a:buClr>
                <a:schemeClr val="accent2"/>
              </a:buClr>
              <a:buSzPct val="91999"/>
              <a:buFont typeface="Noto Sans Symbols"/>
              <a:buNone/>
            </a:pPr>
            <a:r>
              <a:t/>
            </a:r>
            <a:endParaRPr b="0" i="0" sz="2000" u="none" cap="none" strike="noStrike">
              <a:solidFill>
                <a:schemeClr val="dk2"/>
              </a:solidFill>
              <a:latin typeface="Cabin"/>
              <a:ea typeface="Cabin"/>
              <a:cs typeface="Cabin"/>
              <a:sym typeface="Cabin"/>
            </a:endParaRPr>
          </a:p>
          <a:p>
            <a:pPr indent="-306000" lvl="0" marL="306000" marR="0" rtl="0" algn="l">
              <a:spcBef>
                <a:spcPts val="1000"/>
              </a:spcBef>
              <a:spcAft>
                <a:spcPts val="0"/>
              </a:spcAft>
              <a:buClr>
                <a:schemeClr val="accent2"/>
              </a:buClr>
              <a:buSzPct val="91999"/>
              <a:buFont typeface="Noto Sans Symbols"/>
              <a:buNone/>
            </a:pPr>
            <a:r>
              <a:t/>
            </a:r>
            <a:endParaRPr b="0" i="0" sz="2000" u="none" cap="none" strike="noStrike">
              <a:solidFill>
                <a:schemeClr val="dk2"/>
              </a:solidFill>
              <a:latin typeface="Cabin"/>
              <a:ea typeface="Cabin"/>
              <a:cs typeface="Cabin"/>
              <a:sym typeface="Cabin"/>
            </a:endParaRPr>
          </a:p>
          <a:p>
            <a:pPr indent="-306000" lvl="0" marL="306000" marR="0" rtl="0" algn="l">
              <a:spcBef>
                <a:spcPts val="1000"/>
              </a:spcBef>
              <a:spcAft>
                <a:spcPts val="0"/>
              </a:spcAft>
              <a:buClr>
                <a:schemeClr val="accent2"/>
              </a:buClr>
              <a:buSzPct val="91999"/>
              <a:buFont typeface="Noto Sans Symbols"/>
              <a:buNone/>
            </a:pPr>
            <a:r>
              <a:t/>
            </a:r>
            <a:endParaRPr b="0" i="0" sz="2000" u="none" cap="none" strike="noStrike">
              <a:solidFill>
                <a:schemeClr val="dk2"/>
              </a:solidFill>
              <a:latin typeface="Cabin"/>
              <a:ea typeface="Cabin"/>
              <a:cs typeface="Cabin"/>
              <a:sym typeface="Cabin"/>
            </a:endParaRPr>
          </a:p>
          <a:p>
            <a:pPr indent="-306000" lvl="0" marL="306000" marR="0" rtl="0" algn="l">
              <a:spcBef>
                <a:spcPts val="1000"/>
              </a:spcBef>
              <a:spcAft>
                <a:spcPts val="0"/>
              </a:spcAft>
              <a:buClr>
                <a:schemeClr val="accent2"/>
              </a:buClr>
              <a:buSzPct val="91999"/>
              <a:buFont typeface="Noto Sans Symbols"/>
              <a:buNone/>
            </a:pPr>
            <a:r>
              <a:t/>
            </a:r>
            <a:endParaRPr b="0" i="0" sz="2000" u="none" cap="none" strike="noStrike">
              <a:solidFill>
                <a:schemeClr val="dk2"/>
              </a:solidFill>
              <a:latin typeface="Cabin"/>
              <a:ea typeface="Cabin"/>
              <a:cs typeface="Cabin"/>
              <a:sym typeface="Cabin"/>
            </a:endParaRPr>
          </a:p>
          <a:p>
            <a:pPr indent="-306000" lvl="0" marL="306000" marR="0" rtl="0" algn="l">
              <a:spcBef>
                <a:spcPts val="1000"/>
              </a:spcBef>
              <a:spcAft>
                <a:spcPts val="0"/>
              </a:spcAft>
              <a:buClr>
                <a:schemeClr val="accent2"/>
              </a:buClr>
              <a:buSzPct val="91999"/>
              <a:buFont typeface="Noto Sans Symbols"/>
              <a:buNone/>
            </a:pPr>
            <a:r>
              <a:t/>
            </a:r>
            <a:endParaRPr b="0" i="0" sz="2000" u="none" cap="none" strike="noStrike">
              <a:solidFill>
                <a:schemeClr val="dk2"/>
              </a:solidFill>
              <a:latin typeface="Cabin"/>
              <a:ea typeface="Cabin"/>
              <a:cs typeface="Cabin"/>
              <a:sym typeface="Cabin"/>
            </a:endParaRPr>
          </a:p>
          <a:p>
            <a:pPr indent="-306000" lvl="0" marL="306000" marR="0" rtl="0" algn="l">
              <a:spcBef>
                <a:spcPts val="1000"/>
              </a:spcBef>
              <a:spcAft>
                <a:spcPts val="0"/>
              </a:spcAft>
              <a:buClr>
                <a:schemeClr val="accent2"/>
              </a:buClr>
              <a:buSzPct val="91999"/>
              <a:buFont typeface="Noto Sans Symbols"/>
              <a:buNone/>
            </a:pPr>
            <a:r>
              <a:t/>
            </a:r>
            <a:endParaRPr b="0" i="0" sz="2000" u="none" cap="none" strike="noStrike">
              <a:solidFill>
                <a:schemeClr val="dk2"/>
              </a:solidFill>
              <a:latin typeface="Cabin"/>
              <a:ea typeface="Cabin"/>
              <a:cs typeface="Cabin"/>
              <a:sym typeface="Cabin"/>
            </a:endParaRPr>
          </a:p>
          <a:p>
            <a:pPr indent="-306000" lvl="0" marL="306000" marR="0" rtl="0" algn="l">
              <a:spcBef>
                <a:spcPts val="1000"/>
              </a:spcBef>
              <a:spcAft>
                <a:spcPts val="0"/>
              </a:spcAft>
              <a:buClr>
                <a:schemeClr val="accent2"/>
              </a:buClr>
              <a:buSzPct val="91999"/>
              <a:buFont typeface="Noto Sans Symbols"/>
              <a:buNone/>
            </a:pPr>
            <a:r>
              <a:t/>
            </a:r>
            <a:endParaRPr b="0" i="0" sz="2000" u="none" cap="none" strike="noStrike">
              <a:solidFill>
                <a:schemeClr val="dk2"/>
              </a:solidFill>
              <a:latin typeface="Cabin"/>
              <a:ea typeface="Cabin"/>
              <a:cs typeface="Cabin"/>
              <a:sym typeface="Cabin"/>
            </a:endParaRPr>
          </a:p>
          <a:p>
            <a:pPr indent="-306000" lvl="0" marL="306000" marR="0" rtl="0" algn="l">
              <a:spcBef>
                <a:spcPts val="1000"/>
              </a:spcBef>
              <a:spcAft>
                <a:spcPts val="0"/>
              </a:spcAft>
              <a:buClr>
                <a:schemeClr val="accent2"/>
              </a:buClr>
              <a:buSzPct val="91999"/>
              <a:buFont typeface="Noto Sans Symbols"/>
              <a:buNone/>
            </a:pPr>
            <a:r>
              <a:t/>
            </a:r>
            <a:endParaRPr b="0" i="0" sz="2000" u="none" cap="none" strike="noStrike">
              <a:solidFill>
                <a:schemeClr val="dk2"/>
              </a:solidFill>
              <a:latin typeface="Cabin"/>
              <a:ea typeface="Cabin"/>
              <a:cs typeface="Cabin"/>
              <a:sym typeface="Cabin"/>
            </a:endParaRPr>
          </a:p>
          <a:p>
            <a:pPr indent="-306000" lvl="0" marL="306000" marR="0" rtl="0" algn="l">
              <a:spcBef>
                <a:spcPts val="1000"/>
              </a:spcBef>
              <a:spcAft>
                <a:spcPts val="0"/>
              </a:spcAft>
              <a:buClr>
                <a:schemeClr val="accent2"/>
              </a:buClr>
              <a:buSzPct val="91999"/>
              <a:buFont typeface="Noto Sans Symbols"/>
              <a:buNone/>
            </a:pPr>
            <a:r>
              <a:t/>
            </a:r>
            <a:endParaRPr b="0" i="0" sz="2000" u="none" cap="none" strike="noStrike">
              <a:solidFill>
                <a:schemeClr val="dk2"/>
              </a:solidFill>
              <a:latin typeface="Cabin"/>
              <a:ea typeface="Cabin"/>
              <a:cs typeface="Cabin"/>
              <a:sym typeface="Cabin"/>
            </a:endParaRPr>
          </a:p>
        </p:txBody>
      </p:sp>
      <p:pic>
        <p:nvPicPr>
          <p:cNvPr id="167" name="Shape 167"/>
          <p:cNvPicPr preferRelativeResize="0"/>
          <p:nvPr/>
        </p:nvPicPr>
        <p:blipFill rotWithShape="1">
          <a:blip r:embed="rId3">
            <a:alphaModFix/>
          </a:blip>
          <a:srcRect b="0" l="0" r="0" t="0"/>
          <a:stretch/>
        </p:blipFill>
        <p:spPr>
          <a:xfrm>
            <a:off x="82975" y="2581276"/>
            <a:ext cx="2469055" cy="2297369"/>
          </a:xfrm>
          <a:prstGeom prst="rect">
            <a:avLst/>
          </a:prstGeom>
          <a:noFill/>
          <a:ln>
            <a:noFill/>
          </a:ln>
        </p:spPr>
      </p:pic>
      <p:pic>
        <p:nvPicPr>
          <p:cNvPr id="168" name="Shape 168"/>
          <p:cNvPicPr preferRelativeResize="0"/>
          <p:nvPr/>
        </p:nvPicPr>
        <p:blipFill rotWithShape="1">
          <a:blip r:embed="rId4">
            <a:alphaModFix/>
          </a:blip>
          <a:srcRect b="0" l="0" r="0" t="0"/>
          <a:stretch/>
        </p:blipFill>
        <p:spPr>
          <a:xfrm>
            <a:off x="2600325" y="2626376"/>
            <a:ext cx="2282090" cy="2248140"/>
          </a:xfrm>
          <a:prstGeom prst="rect">
            <a:avLst/>
          </a:prstGeom>
          <a:noFill/>
          <a:ln>
            <a:noFill/>
          </a:ln>
        </p:spPr>
      </p:pic>
      <p:pic>
        <p:nvPicPr>
          <p:cNvPr id="169" name="Shape 169"/>
          <p:cNvPicPr preferRelativeResize="0"/>
          <p:nvPr/>
        </p:nvPicPr>
        <p:blipFill rotWithShape="1">
          <a:blip r:embed="rId5">
            <a:alphaModFix/>
          </a:blip>
          <a:srcRect b="0" l="0" r="0" t="0"/>
          <a:stretch/>
        </p:blipFill>
        <p:spPr>
          <a:xfrm>
            <a:off x="4888407" y="2591967"/>
            <a:ext cx="2408300" cy="2318764"/>
          </a:xfrm>
          <a:prstGeom prst="rect">
            <a:avLst/>
          </a:prstGeom>
          <a:noFill/>
          <a:ln>
            <a:noFill/>
          </a:ln>
        </p:spPr>
      </p:pic>
      <p:pic>
        <p:nvPicPr>
          <p:cNvPr id="170" name="Shape 170"/>
          <p:cNvPicPr preferRelativeResize="0"/>
          <p:nvPr/>
        </p:nvPicPr>
        <p:blipFill rotWithShape="1">
          <a:blip r:embed="rId6">
            <a:alphaModFix/>
          </a:blip>
          <a:srcRect b="0" l="0" r="0" t="0"/>
          <a:stretch/>
        </p:blipFill>
        <p:spPr>
          <a:xfrm>
            <a:off x="7303590" y="2644354"/>
            <a:ext cx="2466318" cy="2263593"/>
          </a:xfrm>
          <a:prstGeom prst="rect">
            <a:avLst/>
          </a:prstGeom>
          <a:noFill/>
          <a:ln>
            <a:noFill/>
          </a:ln>
        </p:spPr>
      </p:pic>
      <p:pic>
        <p:nvPicPr>
          <p:cNvPr id="171" name="Shape 171"/>
          <p:cNvPicPr preferRelativeResize="0"/>
          <p:nvPr/>
        </p:nvPicPr>
        <p:blipFill rotWithShape="1">
          <a:blip r:embed="rId7">
            <a:alphaModFix/>
          </a:blip>
          <a:srcRect b="0" l="0" r="0" t="0"/>
          <a:stretch/>
        </p:blipFill>
        <p:spPr>
          <a:xfrm>
            <a:off x="9639350" y="2592047"/>
            <a:ext cx="2360337" cy="23153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nvSpPr>
        <p:spPr>
          <a:xfrm>
            <a:off x="1000124" y="1171574"/>
            <a:ext cx="4857750"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2400">
                <a:solidFill>
                  <a:schemeClr val="dk1"/>
                </a:solidFill>
                <a:latin typeface="Cabin"/>
                <a:ea typeface="Cabin"/>
                <a:cs typeface="Cabin"/>
                <a:sym typeface="Cabin"/>
              </a:rPr>
              <a:t>“</a:t>
            </a:r>
            <a:r>
              <a:rPr b="1" lang="en-US" sz="2400">
                <a:solidFill>
                  <a:srgbClr val="9F276A"/>
                </a:solidFill>
                <a:latin typeface="Cabin"/>
                <a:ea typeface="Cabin"/>
                <a:cs typeface="Cabin"/>
                <a:sym typeface="Cabin"/>
              </a:rPr>
              <a:t>Volcano</a:t>
            </a:r>
            <a:r>
              <a:rPr b="1" lang="en-US" sz="2400">
                <a:solidFill>
                  <a:schemeClr val="dk1"/>
                </a:solidFill>
                <a:latin typeface="Cabin"/>
                <a:ea typeface="Cabin"/>
                <a:cs typeface="Cabin"/>
                <a:sym typeface="Cabin"/>
              </a:rPr>
              <a:t>” Shape Joint</a:t>
            </a:r>
          </a:p>
        </p:txBody>
      </p:sp>
      <p:pic>
        <p:nvPicPr>
          <p:cNvPr id="178" name="Shape 178"/>
          <p:cNvPicPr preferRelativeResize="0"/>
          <p:nvPr/>
        </p:nvPicPr>
        <p:blipFill rotWithShape="1">
          <a:blip r:embed="rId3">
            <a:alphaModFix/>
          </a:blip>
          <a:srcRect b="0" l="0" r="0" t="0"/>
          <a:stretch/>
        </p:blipFill>
        <p:spPr>
          <a:xfrm>
            <a:off x="1349374" y="2060575"/>
            <a:ext cx="8962898" cy="2786549"/>
          </a:xfrm>
          <a:prstGeom prst="rect">
            <a:avLst/>
          </a:prstGeom>
          <a:noFill/>
          <a:ln>
            <a:noFill/>
          </a:ln>
        </p:spPr>
      </p:pic>
      <p:sp>
        <p:nvSpPr>
          <p:cNvPr id="179" name="Shape 179"/>
          <p:cNvSpPr/>
          <p:nvPr/>
        </p:nvSpPr>
        <p:spPr>
          <a:xfrm>
            <a:off x="9058275" y="4854575"/>
            <a:ext cx="685800" cy="657225"/>
          </a:xfrm>
          <a:prstGeom prst="smileyFace">
            <a:avLst>
              <a:gd fmla="val 4653" name="adj"/>
            </a:avLst>
          </a:prstGeom>
          <a:solidFill>
            <a:srgbClr val="03CE38"/>
          </a:solidFill>
          <a:ln cap="rnd" cmpd="sng" w="22225">
            <a:solidFill>
              <a:srgbClr val="380E25"/>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bin"/>
              <a:ea typeface="Cabin"/>
              <a:cs typeface="Cabin"/>
              <a:sym typeface="Cabin"/>
            </a:endParaRPr>
          </a:p>
        </p:txBody>
      </p:sp>
    </p:spTree>
  </p:cSld>
  <p:clrMapOvr>
    <a:masterClrMapping/>
  </p:clrMapOvr>
</p:sld>
</file>

<file path=ppt/theme/theme1.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